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bookmarkIdSeed="2">
  <p:sldMasterIdLst>
    <p:sldMasterId id="2147483648" r:id="rId1"/>
  </p:sldMasterIdLst>
  <p:notesMasterIdLst>
    <p:notesMasterId r:id="rId13"/>
  </p:notesMasterIdLst>
  <p:sldIdLst>
    <p:sldId id="256" r:id="rId2"/>
    <p:sldId id="268" r:id="rId3"/>
    <p:sldId id="270" r:id="rId4"/>
    <p:sldId id="273" r:id="rId5"/>
    <p:sldId id="274" r:id="rId6"/>
    <p:sldId id="275" r:id="rId7"/>
    <p:sldId id="276" r:id="rId8"/>
    <p:sldId id="277" r:id="rId9"/>
    <p:sldId id="271" r:id="rId10"/>
    <p:sldId id="272" r:id="rId11"/>
    <p:sldId id="269"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997787D-4099-413A-92F0-425DB80037C5}" v="776" dt="2025-06-16T21:04:36.750"/>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D5ABB26-0587-4C30-8999-92F81FD0307C}" styleName="Sin estilo ni cuadrícul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Sin estilo, cuadrícula de la tab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m Bouzid" userId="e7b5b55ede087648" providerId="LiveId" clId="{1997787D-4099-413A-92F0-425DB80037C5}"/>
    <pc:docChg chg="undo custSel addSld modSld sldOrd">
      <pc:chgData name="Mariam Bouzid" userId="e7b5b55ede087648" providerId="LiveId" clId="{1997787D-4099-413A-92F0-425DB80037C5}" dt="2025-06-16T21:05:11.465" v="1210" actId="20577"/>
      <pc:docMkLst>
        <pc:docMk/>
      </pc:docMkLst>
      <pc:sldChg chg="modSp mod">
        <pc:chgData name="Mariam Bouzid" userId="e7b5b55ede087648" providerId="LiveId" clId="{1997787D-4099-413A-92F0-425DB80037C5}" dt="2025-06-14T16:52:48.261" v="342" actId="20577"/>
        <pc:sldMkLst>
          <pc:docMk/>
          <pc:sldMk cId="0" sldId="256"/>
        </pc:sldMkLst>
        <pc:spChg chg="mod">
          <ac:chgData name="Mariam Bouzid" userId="e7b5b55ede087648" providerId="LiveId" clId="{1997787D-4099-413A-92F0-425DB80037C5}" dt="2025-06-14T16:52:48.261" v="342" actId="20577"/>
          <ac:spMkLst>
            <pc:docMk/>
            <pc:sldMk cId="0" sldId="256"/>
            <ac:spMk id="2" creationId="{00000000-0000-0000-0000-000000000000}"/>
          </ac:spMkLst>
        </pc:spChg>
        <pc:spChg chg="mod">
          <ac:chgData name="Mariam Bouzid" userId="e7b5b55ede087648" providerId="LiveId" clId="{1997787D-4099-413A-92F0-425DB80037C5}" dt="2025-06-14T13:41:21.556" v="2" actId="790"/>
          <ac:spMkLst>
            <pc:docMk/>
            <pc:sldMk cId="0" sldId="256"/>
            <ac:spMk id="3" creationId="{00000000-0000-0000-0000-000000000000}"/>
          </ac:spMkLst>
        </pc:spChg>
        <pc:spChg chg="mod">
          <ac:chgData name="Mariam Bouzid" userId="e7b5b55ede087648" providerId="LiveId" clId="{1997787D-4099-413A-92F0-425DB80037C5}" dt="2025-06-14T13:41:21.556" v="2" actId="790"/>
          <ac:spMkLst>
            <pc:docMk/>
            <pc:sldMk cId="0" sldId="256"/>
            <ac:spMk id="9" creationId="{EB359F16-49A2-F909-BA07-C52699980E3A}"/>
          </ac:spMkLst>
        </pc:spChg>
        <pc:spChg chg="mod">
          <ac:chgData name="Mariam Bouzid" userId="e7b5b55ede087648" providerId="LiveId" clId="{1997787D-4099-413A-92F0-425DB80037C5}" dt="2025-06-14T13:41:21.556" v="2" actId="790"/>
          <ac:spMkLst>
            <pc:docMk/>
            <pc:sldMk cId="0" sldId="256"/>
            <ac:spMk id="10" creationId="{E00CC3D5-ED1C-A535-C819-E6ABACB87768}"/>
          </ac:spMkLst>
        </pc:spChg>
        <pc:spChg chg="mod">
          <ac:chgData name="Mariam Bouzid" userId="e7b5b55ede087648" providerId="LiveId" clId="{1997787D-4099-413A-92F0-425DB80037C5}" dt="2025-06-14T13:41:21.556" v="2" actId="790"/>
          <ac:spMkLst>
            <pc:docMk/>
            <pc:sldMk cId="0" sldId="256"/>
            <ac:spMk id="11" creationId="{0CA1A193-0924-6C71-4272-05EC9D0C3959}"/>
          </ac:spMkLst>
        </pc:spChg>
        <pc:spChg chg="mod">
          <ac:chgData name="Mariam Bouzid" userId="e7b5b55ede087648" providerId="LiveId" clId="{1997787D-4099-413A-92F0-425DB80037C5}" dt="2025-06-14T13:41:21.556" v="2" actId="790"/>
          <ac:spMkLst>
            <pc:docMk/>
            <pc:sldMk cId="0" sldId="256"/>
            <ac:spMk id="12" creationId="{6C4CA83A-E2EF-B8D6-A25F-E803D3EFE0FB}"/>
          </ac:spMkLst>
        </pc:spChg>
        <pc:spChg chg="mod">
          <ac:chgData name="Mariam Bouzid" userId="e7b5b55ede087648" providerId="LiveId" clId="{1997787D-4099-413A-92F0-425DB80037C5}" dt="2025-06-14T13:41:21.556" v="2" actId="790"/>
          <ac:spMkLst>
            <pc:docMk/>
            <pc:sldMk cId="0" sldId="256"/>
            <ac:spMk id="19" creationId="{8D04099A-6555-760F-7B6E-B636276754DB}"/>
          </ac:spMkLst>
        </pc:spChg>
      </pc:sldChg>
      <pc:sldChg chg="modSp mod">
        <pc:chgData name="Mariam Bouzid" userId="e7b5b55ede087648" providerId="LiveId" clId="{1997787D-4099-413A-92F0-425DB80037C5}" dt="2025-06-14T13:41:21.556" v="2" actId="790"/>
        <pc:sldMkLst>
          <pc:docMk/>
          <pc:sldMk cId="1835616282" sldId="261"/>
        </pc:sldMkLst>
        <pc:spChg chg="mod">
          <ac:chgData name="Mariam Bouzid" userId="e7b5b55ede087648" providerId="LiveId" clId="{1997787D-4099-413A-92F0-425DB80037C5}" dt="2025-06-14T13:41:21.556" v="2" actId="790"/>
          <ac:spMkLst>
            <pc:docMk/>
            <pc:sldMk cId="1835616282" sldId="261"/>
            <ac:spMk id="4" creationId="{9ABF03D8-31F6-BEEA-D039-7B1A9203E153}"/>
          </ac:spMkLst>
        </pc:spChg>
        <pc:spChg chg="mod">
          <ac:chgData name="Mariam Bouzid" userId="e7b5b55ede087648" providerId="LiveId" clId="{1997787D-4099-413A-92F0-425DB80037C5}" dt="2025-06-14T13:41:21.556" v="2" actId="790"/>
          <ac:spMkLst>
            <pc:docMk/>
            <pc:sldMk cId="1835616282" sldId="261"/>
            <ac:spMk id="6" creationId="{49E3DC8F-20F6-2D86-7655-A6FF7DD23BED}"/>
          </ac:spMkLst>
        </pc:spChg>
        <pc:spChg chg="mod">
          <ac:chgData name="Mariam Bouzid" userId="e7b5b55ede087648" providerId="LiveId" clId="{1997787D-4099-413A-92F0-425DB80037C5}" dt="2025-06-14T13:41:21.556" v="2" actId="790"/>
          <ac:spMkLst>
            <pc:docMk/>
            <pc:sldMk cId="1835616282" sldId="261"/>
            <ac:spMk id="7" creationId="{2FA5CC2B-4240-3284-4E8C-3434DD7E68EC}"/>
          </ac:spMkLst>
        </pc:spChg>
        <pc:spChg chg="mod">
          <ac:chgData name="Mariam Bouzid" userId="e7b5b55ede087648" providerId="LiveId" clId="{1997787D-4099-413A-92F0-425DB80037C5}" dt="2025-06-14T13:41:21.556" v="2" actId="790"/>
          <ac:spMkLst>
            <pc:docMk/>
            <pc:sldMk cId="1835616282" sldId="261"/>
            <ac:spMk id="20" creationId="{A18BF5B9-EFFD-74EE-815D-58536FBF74CE}"/>
          </ac:spMkLst>
        </pc:spChg>
        <pc:spChg chg="mod">
          <ac:chgData name="Mariam Bouzid" userId="e7b5b55ede087648" providerId="LiveId" clId="{1997787D-4099-413A-92F0-425DB80037C5}" dt="2025-06-14T13:41:21.556" v="2" actId="790"/>
          <ac:spMkLst>
            <pc:docMk/>
            <pc:sldMk cId="1835616282" sldId="261"/>
            <ac:spMk id="24" creationId="{7DD20E92-3DD1-CF2D-51AA-DD3B72078266}"/>
          </ac:spMkLst>
        </pc:spChg>
        <pc:spChg chg="mod">
          <ac:chgData name="Mariam Bouzid" userId="e7b5b55ede087648" providerId="LiveId" clId="{1997787D-4099-413A-92F0-425DB80037C5}" dt="2025-06-14T13:41:21.556" v="2" actId="790"/>
          <ac:spMkLst>
            <pc:docMk/>
            <pc:sldMk cId="1835616282" sldId="261"/>
            <ac:spMk id="28" creationId="{04B96283-9101-9769-F745-4C68004AC29A}"/>
          </ac:spMkLst>
        </pc:spChg>
        <pc:spChg chg="mod">
          <ac:chgData name="Mariam Bouzid" userId="e7b5b55ede087648" providerId="LiveId" clId="{1997787D-4099-413A-92F0-425DB80037C5}" dt="2025-06-14T13:41:21.556" v="2" actId="790"/>
          <ac:spMkLst>
            <pc:docMk/>
            <pc:sldMk cId="1835616282" sldId="261"/>
            <ac:spMk id="29" creationId="{856FBFD8-7F9C-5487-6E6D-8B2807CB23E2}"/>
          </ac:spMkLst>
        </pc:spChg>
        <pc:spChg chg="mod">
          <ac:chgData name="Mariam Bouzid" userId="e7b5b55ede087648" providerId="LiveId" clId="{1997787D-4099-413A-92F0-425DB80037C5}" dt="2025-06-14T13:41:21.556" v="2" actId="790"/>
          <ac:spMkLst>
            <pc:docMk/>
            <pc:sldMk cId="1835616282" sldId="261"/>
            <ac:spMk id="32" creationId="{9B87363C-F2C4-2FFC-A895-20F1F926C90F}"/>
          </ac:spMkLst>
        </pc:spChg>
      </pc:sldChg>
      <pc:sldChg chg="addSp delSp modSp mod">
        <pc:chgData name="Mariam Bouzid" userId="e7b5b55ede087648" providerId="LiveId" clId="{1997787D-4099-413A-92F0-425DB80037C5}" dt="2025-06-14T13:59:09.073" v="189" actId="167"/>
        <pc:sldMkLst>
          <pc:docMk/>
          <pc:sldMk cId="1113400152" sldId="268"/>
        </pc:sldMkLst>
        <pc:spChg chg="mod">
          <ac:chgData name="Mariam Bouzid" userId="e7b5b55ede087648" providerId="LiveId" clId="{1997787D-4099-413A-92F0-425DB80037C5}" dt="2025-06-14T13:41:21.556" v="2" actId="790"/>
          <ac:spMkLst>
            <pc:docMk/>
            <pc:sldMk cId="1113400152" sldId="268"/>
            <ac:spMk id="5" creationId="{3439B1DB-363F-938C-CD97-42698E1B5939}"/>
          </ac:spMkLst>
        </pc:spChg>
        <pc:spChg chg="mod">
          <ac:chgData name="Mariam Bouzid" userId="e7b5b55ede087648" providerId="LiveId" clId="{1997787D-4099-413A-92F0-425DB80037C5}" dt="2025-06-14T13:41:21.556" v="2" actId="790"/>
          <ac:spMkLst>
            <pc:docMk/>
            <pc:sldMk cId="1113400152" sldId="268"/>
            <ac:spMk id="9" creationId="{74D80D89-BEEB-6F43-FA09-E3E8B182BE21}"/>
          </ac:spMkLst>
        </pc:spChg>
        <pc:spChg chg="add mod">
          <ac:chgData name="Mariam Bouzid" userId="e7b5b55ede087648" providerId="LiveId" clId="{1997787D-4099-413A-92F0-425DB80037C5}" dt="2025-06-14T13:58:43.893" v="184" actId="1076"/>
          <ac:spMkLst>
            <pc:docMk/>
            <pc:sldMk cId="1113400152" sldId="268"/>
            <ac:spMk id="12" creationId="{4FF536CF-1C5D-DEC0-667F-AA83A5FBC8C2}"/>
          </ac:spMkLst>
        </pc:spChg>
        <pc:picChg chg="add mod ord modCrop">
          <ac:chgData name="Mariam Bouzid" userId="e7b5b55ede087648" providerId="LiveId" clId="{1997787D-4099-413A-92F0-425DB80037C5}" dt="2025-06-14T13:59:09.073" v="189" actId="167"/>
          <ac:picMkLst>
            <pc:docMk/>
            <pc:sldMk cId="1113400152" sldId="268"/>
            <ac:picMk id="11" creationId="{F533C334-05FE-DD78-DFE7-CCA7C9462F1B}"/>
          </ac:picMkLst>
        </pc:picChg>
      </pc:sldChg>
      <pc:sldChg chg="modSp mod">
        <pc:chgData name="Mariam Bouzid" userId="e7b5b55ede087648" providerId="LiveId" clId="{1997787D-4099-413A-92F0-425DB80037C5}" dt="2025-06-14T13:41:21.556" v="2" actId="790"/>
        <pc:sldMkLst>
          <pc:docMk/>
          <pc:sldMk cId="2600604506" sldId="269"/>
        </pc:sldMkLst>
        <pc:spChg chg="mod">
          <ac:chgData name="Mariam Bouzid" userId="e7b5b55ede087648" providerId="LiveId" clId="{1997787D-4099-413A-92F0-425DB80037C5}" dt="2025-06-14T13:41:21.556" v="2" actId="790"/>
          <ac:spMkLst>
            <pc:docMk/>
            <pc:sldMk cId="2600604506" sldId="269"/>
            <ac:spMk id="2" creationId="{9E366C94-EDCB-3557-9E6A-F8D7036E8636}"/>
          </ac:spMkLst>
        </pc:spChg>
        <pc:spChg chg="mod">
          <ac:chgData name="Mariam Bouzid" userId="e7b5b55ede087648" providerId="LiveId" clId="{1997787D-4099-413A-92F0-425DB80037C5}" dt="2025-06-14T13:41:21.556" v="2" actId="790"/>
          <ac:spMkLst>
            <pc:docMk/>
            <pc:sldMk cId="2600604506" sldId="269"/>
            <ac:spMk id="3" creationId="{DCAFCE08-9BCB-D439-218F-0C22C838C55D}"/>
          </ac:spMkLst>
        </pc:spChg>
        <pc:spChg chg="mod">
          <ac:chgData name="Mariam Bouzid" userId="e7b5b55ede087648" providerId="LiveId" clId="{1997787D-4099-413A-92F0-425DB80037C5}" dt="2025-06-14T13:41:21.556" v="2" actId="790"/>
          <ac:spMkLst>
            <pc:docMk/>
            <pc:sldMk cId="2600604506" sldId="269"/>
            <ac:spMk id="7" creationId="{796F82F2-4927-636A-6A0E-7CA88D1B2E10}"/>
          </ac:spMkLst>
        </pc:spChg>
        <pc:spChg chg="mod">
          <ac:chgData name="Mariam Bouzid" userId="e7b5b55ede087648" providerId="LiveId" clId="{1997787D-4099-413A-92F0-425DB80037C5}" dt="2025-06-14T13:41:21.556" v="2" actId="790"/>
          <ac:spMkLst>
            <pc:docMk/>
            <pc:sldMk cId="2600604506" sldId="269"/>
            <ac:spMk id="8" creationId="{3E5D1969-B83C-8F85-4E31-7EE7DAB03C78}"/>
          </ac:spMkLst>
        </pc:spChg>
        <pc:spChg chg="mod">
          <ac:chgData name="Mariam Bouzid" userId="e7b5b55ede087648" providerId="LiveId" clId="{1997787D-4099-413A-92F0-425DB80037C5}" dt="2025-06-14T13:41:21.556" v="2" actId="790"/>
          <ac:spMkLst>
            <pc:docMk/>
            <pc:sldMk cId="2600604506" sldId="269"/>
            <ac:spMk id="9" creationId="{7B53B990-7A47-9B75-924A-DCC403A85A6C}"/>
          </ac:spMkLst>
        </pc:spChg>
        <pc:spChg chg="mod">
          <ac:chgData name="Mariam Bouzid" userId="e7b5b55ede087648" providerId="LiveId" clId="{1997787D-4099-413A-92F0-425DB80037C5}" dt="2025-06-14T13:41:21.556" v="2" actId="790"/>
          <ac:spMkLst>
            <pc:docMk/>
            <pc:sldMk cId="2600604506" sldId="269"/>
            <ac:spMk id="12" creationId="{7F88BDA6-6DF6-E9F1-D4F5-ABC983744617}"/>
          </ac:spMkLst>
        </pc:spChg>
      </pc:sldChg>
      <pc:sldChg chg="modSp mod">
        <pc:chgData name="Mariam Bouzid" userId="e7b5b55ede087648" providerId="LiveId" clId="{1997787D-4099-413A-92F0-425DB80037C5}" dt="2025-06-16T21:03:43.420" v="1138" actId="313"/>
        <pc:sldMkLst>
          <pc:docMk/>
          <pc:sldMk cId="3396369289" sldId="270"/>
        </pc:sldMkLst>
        <pc:spChg chg="mod">
          <ac:chgData name="Mariam Bouzid" userId="e7b5b55ede087648" providerId="LiveId" clId="{1997787D-4099-413A-92F0-425DB80037C5}" dt="2025-06-16T21:03:43.420" v="1138" actId="313"/>
          <ac:spMkLst>
            <pc:docMk/>
            <pc:sldMk cId="3396369289" sldId="270"/>
            <ac:spMk id="3" creationId="{9947A596-5F04-7B8F-7583-16FE2EC5C99B}"/>
          </ac:spMkLst>
        </pc:spChg>
        <pc:spChg chg="mod">
          <ac:chgData name="Mariam Bouzid" userId="e7b5b55ede087648" providerId="LiveId" clId="{1997787D-4099-413A-92F0-425DB80037C5}" dt="2025-06-14T13:41:21.556" v="2" actId="790"/>
          <ac:spMkLst>
            <pc:docMk/>
            <pc:sldMk cId="3396369289" sldId="270"/>
            <ac:spMk id="5" creationId="{7EA89246-6FA6-B34C-B07E-0E5C82D03DD1}"/>
          </ac:spMkLst>
        </pc:spChg>
        <pc:spChg chg="mod">
          <ac:chgData name="Mariam Bouzid" userId="e7b5b55ede087648" providerId="LiveId" clId="{1997787D-4099-413A-92F0-425DB80037C5}" dt="2025-06-14T13:41:21.556" v="2" actId="790"/>
          <ac:spMkLst>
            <pc:docMk/>
            <pc:sldMk cId="3396369289" sldId="270"/>
            <ac:spMk id="6" creationId="{17779011-1F3C-573E-AAA5-000F048C5BE1}"/>
          </ac:spMkLst>
        </pc:spChg>
        <pc:spChg chg="mod">
          <ac:chgData name="Mariam Bouzid" userId="e7b5b55ede087648" providerId="LiveId" clId="{1997787D-4099-413A-92F0-425DB80037C5}" dt="2025-06-14T13:41:21.556" v="2" actId="790"/>
          <ac:spMkLst>
            <pc:docMk/>
            <pc:sldMk cId="3396369289" sldId="270"/>
            <ac:spMk id="7" creationId="{6FDF9798-FD8D-4BA7-0C01-EC5E59C4C5AC}"/>
          </ac:spMkLst>
        </pc:spChg>
        <pc:spChg chg="mod">
          <ac:chgData name="Mariam Bouzid" userId="e7b5b55ede087648" providerId="LiveId" clId="{1997787D-4099-413A-92F0-425DB80037C5}" dt="2025-06-14T13:41:21.556" v="2" actId="790"/>
          <ac:spMkLst>
            <pc:docMk/>
            <pc:sldMk cId="3396369289" sldId="270"/>
            <ac:spMk id="8" creationId="{F2E1D86C-0D4E-A664-EA2B-D04833DBABD3}"/>
          </ac:spMkLst>
        </pc:spChg>
        <pc:spChg chg="mod">
          <ac:chgData name="Mariam Bouzid" userId="e7b5b55ede087648" providerId="LiveId" clId="{1997787D-4099-413A-92F0-425DB80037C5}" dt="2025-06-14T13:41:21.556" v="2" actId="790"/>
          <ac:spMkLst>
            <pc:docMk/>
            <pc:sldMk cId="3396369289" sldId="270"/>
            <ac:spMk id="9" creationId="{F5BE0578-8C62-59A2-605A-C267DFC7B4F2}"/>
          </ac:spMkLst>
        </pc:spChg>
      </pc:sldChg>
      <pc:sldChg chg="addSp modSp mod">
        <pc:chgData name="Mariam Bouzid" userId="e7b5b55ede087648" providerId="LiveId" clId="{1997787D-4099-413A-92F0-425DB80037C5}" dt="2025-06-14T16:52:17.621" v="338" actId="207"/>
        <pc:sldMkLst>
          <pc:docMk/>
          <pc:sldMk cId="2703037329" sldId="271"/>
        </pc:sldMkLst>
        <pc:spChg chg="mod">
          <ac:chgData name="Mariam Bouzid" userId="e7b5b55ede087648" providerId="LiveId" clId="{1997787D-4099-413A-92F0-425DB80037C5}" dt="2025-06-14T13:59:30.279" v="192" actId="122"/>
          <ac:spMkLst>
            <pc:docMk/>
            <pc:sldMk cId="2703037329" sldId="271"/>
            <ac:spMk id="3" creationId="{4D5F5EDC-7A35-604A-92FE-146597210F13}"/>
          </ac:spMkLst>
        </pc:spChg>
        <pc:spChg chg="mod">
          <ac:chgData name="Mariam Bouzid" userId="e7b5b55ede087648" providerId="LiveId" clId="{1997787D-4099-413A-92F0-425DB80037C5}" dt="2025-06-14T13:41:21.556" v="2" actId="790"/>
          <ac:spMkLst>
            <pc:docMk/>
            <pc:sldMk cId="2703037329" sldId="271"/>
            <ac:spMk id="5" creationId="{08C70B11-A163-8BDE-F86C-292DD6E6E52B}"/>
          </ac:spMkLst>
        </pc:spChg>
        <pc:spChg chg="mod">
          <ac:chgData name="Mariam Bouzid" userId="e7b5b55ede087648" providerId="LiveId" clId="{1997787D-4099-413A-92F0-425DB80037C5}" dt="2025-06-14T13:41:21.556" v="2" actId="790"/>
          <ac:spMkLst>
            <pc:docMk/>
            <pc:sldMk cId="2703037329" sldId="271"/>
            <ac:spMk id="6" creationId="{5764C473-0B50-0685-595F-7994E1A1C1AD}"/>
          </ac:spMkLst>
        </pc:spChg>
        <pc:spChg chg="mod">
          <ac:chgData name="Mariam Bouzid" userId="e7b5b55ede087648" providerId="LiveId" clId="{1997787D-4099-413A-92F0-425DB80037C5}" dt="2025-06-14T13:41:21.556" v="2" actId="790"/>
          <ac:spMkLst>
            <pc:docMk/>
            <pc:sldMk cId="2703037329" sldId="271"/>
            <ac:spMk id="7" creationId="{FD001BF5-AA34-A19F-8069-CA7112F89F4B}"/>
          </ac:spMkLst>
        </pc:spChg>
        <pc:spChg chg="mod">
          <ac:chgData name="Mariam Bouzid" userId="e7b5b55ede087648" providerId="LiveId" clId="{1997787D-4099-413A-92F0-425DB80037C5}" dt="2025-06-14T13:41:21.556" v="2" actId="790"/>
          <ac:spMkLst>
            <pc:docMk/>
            <pc:sldMk cId="2703037329" sldId="271"/>
            <ac:spMk id="12" creationId="{48135691-897E-38E9-2C58-5D5F3E54991C}"/>
          </ac:spMkLst>
        </pc:spChg>
        <pc:spChg chg="mod">
          <ac:chgData name="Mariam Bouzid" userId="e7b5b55ede087648" providerId="LiveId" clId="{1997787D-4099-413A-92F0-425DB80037C5}" dt="2025-06-14T13:41:21.556" v="2" actId="790"/>
          <ac:spMkLst>
            <pc:docMk/>
            <pc:sldMk cId="2703037329" sldId="271"/>
            <ac:spMk id="13" creationId="{F808D8E2-4438-731D-EF8E-41979DEB4ED4}"/>
          </ac:spMkLst>
        </pc:spChg>
        <pc:spChg chg="mod">
          <ac:chgData name="Mariam Bouzid" userId="e7b5b55ede087648" providerId="LiveId" clId="{1997787D-4099-413A-92F0-425DB80037C5}" dt="2025-06-14T14:03:46.722" v="235" actId="20577"/>
          <ac:spMkLst>
            <pc:docMk/>
            <pc:sldMk cId="2703037329" sldId="271"/>
            <ac:spMk id="16" creationId="{985629FE-ACF8-F584-9BDB-692136ED5322}"/>
          </ac:spMkLst>
        </pc:spChg>
        <pc:spChg chg="add mod">
          <ac:chgData name="Mariam Bouzid" userId="e7b5b55ede087648" providerId="LiveId" clId="{1997787D-4099-413A-92F0-425DB80037C5}" dt="2025-06-14T16:52:17.621" v="338" actId="207"/>
          <ac:spMkLst>
            <pc:docMk/>
            <pc:sldMk cId="2703037329" sldId="271"/>
            <ac:spMk id="18" creationId="{0B7F7BA8-B111-B54E-A7DB-7165E723EBEA}"/>
          </ac:spMkLst>
        </pc:spChg>
      </pc:sldChg>
      <pc:sldChg chg="modSp mod">
        <pc:chgData name="Mariam Bouzid" userId="e7b5b55ede087648" providerId="LiveId" clId="{1997787D-4099-413A-92F0-425DB80037C5}" dt="2025-06-14T13:48:36.082" v="76" actId="20577"/>
        <pc:sldMkLst>
          <pc:docMk/>
          <pc:sldMk cId="2399093417" sldId="272"/>
        </pc:sldMkLst>
        <pc:spChg chg="mod">
          <ac:chgData name="Mariam Bouzid" userId="e7b5b55ede087648" providerId="LiveId" clId="{1997787D-4099-413A-92F0-425DB80037C5}" dt="2025-06-14T13:41:21.556" v="2" actId="790"/>
          <ac:spMkLst>
            <pc:docMk/>
            <pc:sldMk cId="2399093417" sldId="272"/>
            <ac:spMk id="5" creationId="{8724A111-7C46-6FC9-436A-295876A05838}"/>
          </ac:spMkLst>
        </pc:spChg>
        <pc:spChg chg="mod">
          <ac:chgData name="Mariam Bouzid" userId="e7b5b55ede087648" providerId="LiveId" clId="{1997787D-4099-413A-92F0-425DB80037C5}" dt="2025-06-14T13:41:21.556" v="2" actId="790"/>
          <ac:spMkLst>
            <pc:docMk/>
            <pc:sldMk cId="2399093417" sldId="272"/>
            <ac:spMk id="7" creationId="{C95C3B07-69FE-C0F3-891C-53210D0FB2A0}"/>
          </ac:spMkLst>
        </pc:spChg>
        <pc:spChg chg="mod">
          <ac:chgData name="Mariam Bouzid" userId="e7b5b55ede087648" providerId="LiveId" clId="{1997787D-4099-413A-92F0-425DB80037C5}" dt="2025-06-14T13:48:36.082" v="76" actId="20577"/>
          <ac:spMkLst>
            <pc:docMk/>
            <pc:sldMk cId="2399093417" sldId="272"/>
            <ac:spMk id="17" creationId="{B8B173AB-ADC0-F9F2-6386-004FD34E7BDF}"/>
          </ac:spMkLst>
        </pc:spChg>
        <pc:spChg chg="mod">
          <ac:chgData name="Mariam Bouzid" userId="e7b5b55ede087648" providerId="LiveId" clId="{1997787D-4099-413A-92F0-425DB80037C5}" dt="2025-06-14T13:41:21.556" v="2" actId="790"/>
          <ac:spMkLst>
            <pc:docMk/>
            <pc:sldMk cId="2399093417" sldId="272"/>
            <ac:spMk id="81" creationId="{7A92FE2A-F1A0-0ABC-F285-ABCC8450A9E3}"/>
          </ac:spMkLst>
        </pc:spChg>
        <pc:spChg chg="mod">
          <ac:chgData name="Mariam Bouzid" userId="e7b5b55ede087648" providerId="LiveId" clId="{1997787D-4099-413A-92F0-425DB80037C5}" dt="2025-06-14T13:41:21.556" v="2" actId="790"/>
          <ac:spMkLst>
            <pc:docMk/>
            <pc:sldMk cId="2399093417" sldId="272"/>
            <ac:spMk id="82" creationId="{B62F5722-CAA0-22A3-98EA-63AD7BF5616D}"/>
          </ac:spMkLst>
        </pc:spChg>
        <pc:spChg chg="mod">
          <ac:chgData name="Mariam Bouzid" userId="e7b5b55ede087648" providerId="LiveId" clId="{1997787D-4099-413A-92F0-425DB80037C5}" dt="2025-06-14T13:41:21.556" v="2" actId="790"/>
          <ac:spMkLst>
            <pc:docMk/>
            <pc:sldMk cId="2399093417" sldId="272"/>
            <ac:spMk id="84" creationId="{0A96A351-D54E-2E5B-FFBF-659E06D40E5E}"/>
          </ac:spMkLst>
        </pc:spChg>
        <pc:spChg chg="mod">
          <ac:chgData name="Mariam Bouzid" userId="e7b5b55ede087648" providerId="LiveId" clId="{1997787D-4099-413A-92F0-425DB80037C5}" dt="2025-06-14T13:41:21.556" v="2" actId="790"/>
          <ac:spMkLst>
            <pc:docMk/>
            <pc:sldMk cId="2399093417" sldId="272"/>
            <ac:spMk id="86" creationId="{B5344A00-4E4A-75CE-39EE-705B225F533E}"/>
          </ac:spMkLst>
        </pc:spChg>
        <pc:spChg chg="mod">
          <ac:chgData name="Mariam Bouzid" userId="e7b5b55ede087648" providerId="LiveId" clId="{1997787D-4099-413A-92F0-425DB80037C5}" dt="2025-06-14T13:41:21.556" v="2" actId="790"/>
          <ac:spMkLst>
            <pc:docMk/>
            <pc:sldMk cId="2399093417" sldId="272"/>
            <ac:spMk id="133" creationId="{47E4D717-6B72-766F-E0A6-DF5FE2B90142}"/>
          </ac:spMkLst>
        </pc:spChg>
        <pc:spChg chg="mod">
          <ac:chgData name="Mariam Bouzid" userId="e7b5b55ede087648" providerId="LiveId" clId="{1997787D-4099-413A-92F0-425DB80037C5}" dt="2025-06-14T13:41:21.556" v="2" actId="790"/>
          <ac:spMkLst>
            <pc:docMk/>
            <pc:sldMk cId="2399093417" sldId="272"/>
            <ac:spMk id="143" creationId="{AC936DDE-4703-0AAE-8FB6-8E18F39F2301}"/>
          </ac:spMkLst>
        </pc:spChg>
        <pc:spChg chg="mod">
          <ac:chgData name="Mariam Bouzid" userId="e7b5b55ede087648" providerId="LiveId" clId="{1997787D-4099-413A-92F0-425DB80037C5}" dt="2025-06-14T13:41:21.556" v="2" actId="790"/>
          <ac:spMkLst>
            <pc:docMk/>
            <pc:sldMk cId="2399093417" sldId="272"/>
            <ac:spMk id="147" creationId="{3E1A334B-A624-7734-A8F2-DA73C4A5387C}"/>
          </ac:spMkLst>
        </pc:spChg>
        <pc:spChg chg="mod">
          <ac:chgData name="Mariam Bouzid" userId="e7b5b55ede087648" providerId="LiveId" clId="{1997787D-4099-413A-92F0-425DB80037C5}" dt="2025-06-14T13:41:21.556" v="2" actId="790"/>
          <ac:spMkLst>
            <pc:docMk/>
            <pc:sldMk cId="2399093417" sldId="272"/>
            <ac:spMk id="161" creationId="{3D0D3623-30EF-4676-134A-E028ED7E9AA8}"/>
          </ac:spMkLst>
        </pc:spChg>
        <pc:cxnChg chg="mod">
          <ac:chgData name="Mariam Bouzid" userId="e7b5b55ede087648" providerId="LiveId" clId="{1997787D-4099-413A-92F0-425DB80037C5}" dt="2025-06-14T13:39:57.234" v="0" actId="14100"/>
          <ac:cxnSpMkLst>
            <pc:docMk/>
            <pc:sldMk cId="2399093417" sldId="272"/>
            <ac:cxnSpMk id="156" creationId="{2A8FF69E-A909-3B9A-A1E3-E426F223B059}"/>
          </ac:cxnSpMkLst>
        </pc:cxnChg>
        <pc:cxnChg chg="mod">
          <ac:chgData name="Mariam Bouzid" userId="e7b5b55ede087648" providerId="LiveId" clId="{1997787D-4099-413A-92F0-425DB80037C5}" dt="2025-06-14T13:40:02.008" v="1" actId="14100"/>
          <ac:cxnSpMkLst>
            <pc:docMk/>
            <pc:sldMk cId="2399093417" sldId="272"/>
            <ac:cxnSpMk id="159" creationId="{B0CFC947-A87F-D174-B7B5-75D1962329AE}"/>
          </ac:cxnSpMkLst>
        </pc:cxnChg>
      </pc:sldChg>
      <pc:sldChg chg="addSp delSp modSp mod">
        <pc:chgData name="Mariam Bouzid" userId="e7b5b55ede087648" providerId="LiveId" clId="{1997787D-4099-413A-92F0-425DB80037C5}" dt="2025-06-14T14:07:41.541" v="283" actId="478"/>
        <pc:sldMkLst>
          <pc:docMk/>
          <pc:sldMk cId="2279044759" sldId="273"/>
        </pc:sldMkLst>
        <pc:spChg chg="mod">
          <ac:chgData name="Mariam Bouzid" userId="e7b5b55ede087648" providerId="LiveId" clId="{1997787D-4099-413A-92F0-425DB80037C5}" dt="2025-06-14T13:41:21.556" v="2" actId="790"/>
          <ac:spMkLst>
            <pc:docMk/>
            <pc:sldMk cId="2279044759" sldId="273"/>
            <ac:spMk id="5" creationId="{AF4EED65-1CA0-36E6-0CAC-583841FB046F}"/>
          </ac:spMkLst>
        </pc:spChg>
        <pc:spChg chg="mod">
          <ac:chgData name="Mariam Bouzid" userId="e7b5b55ede087648" providerId="LiveId" clId="{1997787D-4099-413A-92F0-425DB80037C5}" dt="2025-06-14T13:41:21.556" v="2" actId="790"/>
          <ac:spMkLst>
            <pc:docMk/>
            <pc:sldMk cId="2279044759" sldId="273"/>
            <ac:spMk id="6" creationId="{AE238105-1C58-0FBF-FE80-A4032C270133}"/>
          </ac:spMkLst>
        </pc:spChg>
        <pc:spChg chg="mod">
          <ac:chgData name="Mariam Bouzid" userId="e7b5b55ede087648" providerId="LiveId" clId="{1997787D-4099-413A-92F0-425DB80037C5}" dt="2025-06-14T13:41:21.556" v="2" actId="790"/>
          <ac:spMkLst>
            <pc:docMk/>
            <pc:sldMk cId="2279044759" sldId="273"/>
            <ac:spMk id="7" creationId="{59A6607C-41ED-007A-DDE2-E7D493245A8F}"/>
          </ac:spMkLst>
        </pc:spChg>
        <pc:spChg chg="mod">
          <ac:chgData name="Mariam Bouzid" userId="e7b5b55ede087648" providerId="LiveId" clId="{1997787D-4099-413A-92F0-425DB80037C5}" dt="2025-06-14T13:41:21.556" v="2" actId="790"/>
          <ac:spMkLst>
            <pc:docMk/>
            <pc:sldMk cId="2279044759" sldId="273"/>
            <ac:spMk id="10" creationId="{25D00E1D-CDE0-158A-5B26-4E3618895F00}"/>
          </ac:spMkLst>
        </pc:spChg>
        <pc:spChg chg="mod">
          <ac:chgData name="Mariam Bouzid" userId="e7b5b55ede087648" providerId="LiveId" clId="{1997787D-4099-413A-92F0-425DB80037C5}" dt="2025-06-14T13:45:57.238" v="51" actId="1076"/>
          <ac:spMkLst>
            <pc:docMk/>
            <pc:sldMk cId="2279044759" sldId="273"/>
            <ac:spMk id="27" creationId="{C7BDECB0-8568-0E59-4AC4-88D68615C7FC}"/>
          </ac:spMkLst>
        </pc:spChg>
        <pc:spChg chg="mod">
          <ac:chgData name="Mariam Bouzid" userId="e7b5b55ede087648" providerId="LiveId" clId="{1997787D-4099-413A-92F0-425DB80037C5}" dt="2025-06-14T13:46:17.165" v="56" actId="1076"/>
          <ac:spMkLst>
            <pc:docMk/>
            <pc:sldMk cId="2279044759" sldId="273"/>
            <ac:spMk id="28" creationId="{BDCC9F75-AD81-4A3D-F614-5A10F735DD16}"/>
          </ac:spMkLst>
        </pc:spChg>
        <pc:spChg chg="mod">
          <ac:chgData name="Mariam Bouzid" userId="e7b5b55ede087648" providerId="LiveId" clId="{1997787D-4099-413A-92F0-425DB80037C5}" dt="2025-06-14T13:46:15.175" v="55" actId="1076"/>
          <ac:spMkLst>
            <pc:docMk/>
            <pc:sldMk cId="2279044759" sldId="273"/>
            <ac:spMk id="29" creationId="{FB7D9940-5836-1507-8773-D16E24559246}"/>
          </ac:spMkLst>
        </pc:spChg>
        <pc:spChg chg="mod">
          <ac:chgData name="Mariam Bouzid" userId="e7b5b55ede087648" providerId="LiveId" clId="{1997787D-4099-413A-92F0-425DB80037C5}" dt="2025-06-14T13:46:11.609" v="54" actId="1076"/>
          <ac:spMkLst>
            <pc:docMk/>
            <pc:sldMk cId="2279044759" sldId="273"/>
            <ac:spMk id="30" creationId="{DDEF0B2D-421F-3CA0-ACB3-49DC7935B692}"/>
          </ac:spMkLst>
        </pc:spChg>
        <pc:spChg chg="mod">
          <ac:chgData name="Mariam Bouzid" userId="e7b5b55ede087648" providerId="LiveId" clId="{1997787D-4099-413A-92F0-425DB80037C5}" dt="2025-06-14T13:41:21.556" v="2" actId="790"/>
          <ac:spMkLst>
            <pc:docMk/>
            <pc:sldMk cId="2279044759" sldId="273"/>
            <ac:spMk id="62" creationId="{CEF0B157-D931-8C93-AD57-9B3274D6CF76}"/>
          </ac:spMkLst>
        </pc:spChg>
        <pc:spChg chg="mod">
          <ac:chgData name="Mariam Bouzid" userId="e7b5b55ede087648" providerId="LiveId" clId="{1997787D-4099-413A-92F0-425DB80037C5}" dt="2025-06-14T13:41:21.556" v="2" actId="790"/>
          <ac:spMkLst>
            <pc:docMk/>
            <pc:sldMk cId="2279044759" sldId="273"/>
            <ac:spMk id="63" creationId="{096227E6-54D2-F5D1-F27C-177BA65724B9}"/>
          </ac:spMkLst>
        </pc:spChg>
        <pc:graphicFrameChg chg="mod">
          <ac:chgData name="Mariam Bouzid" userId="e7b5b55ede087648" providerId="LiveId" clId="{1997787D-4099-413A-92F0-425DB80037C5}" dt="2025-06-14T13:45:57.238" v="51" actId="1076"/>
          <ac:graphicFrameMkLst>
            <pc:docMk/>
            <pc:sldMk cId="2279044759" sldId="273"/>
            <ac:graphicFrameMk id="32" creationId="{6D2ECE2F-A432-CCD3-EA23-8F39879B298C}"/>
          </ac:graphicFrameMkLst>
        </pc:graphicFrameChg>
        <pc:graphicFrameChg chg="mod">
          <ac:chgData name="Mariam Bouzid" userId="e7b5b55ede087648" providerId="LiveId" clId="{1997787D-4099-413A-92F0-425DB80037C5}" dt="2025-06-14T13:46:09.314" v="53" actId="1076"/>
          <ac:graphicFrameMkLst>
            <pc:docMk/>
            <pc:sldMk cId="2279044759" sldId="273"/>
            <ac:graphicFrameMk id="34" creationId="{56BA533A-1485-08A0-338E-F534F5B02B9A}"/>
          </ac:graphicFrameMkLst>
        </pc:graphicFrameChg>
        <pc:graphicFrameChg chg="mod">
          <ac:chgData name="Mariam Bouzid" userId="e7b5b55ede087648" providerId="LiveId" clId="{1997787D-4099-413A-92F0-425DB80037C5}" dt="2025-06-14T13:45:57.238" v="51" actId="1076"/>
          <ac:graphicFrameMkLst>
            <pc:docMk/>
            <pc:sldMk cId="2279044759" sldId="273"/>
            <ac:graphicFrameMk id="35" creationId="{F9CA05F7-18FE-8C1D-4BDE-BB933F5FEC2B}"/>
          </ac:graphicFrameMkLst>
        </pc:graphicFrameChg>
        <pc:graphicFrameChg chg="mod">
          <ac:chgData name="Mariam Bouzid" userId="e7b5b55ede087648" providerId="LiveId" clId="{1997787D-4099-413A-92F0-425DB80037C5}" dt="2025-06-14T13:45:57.238" v="51" actId="1076"/>
          <ac:graphicFrameMkLst>
            <pc:docMk/>
            <pc:sldMk cId="2279044759" sldId="273"/>
            <ac:graphicFrameMk id="36" creationId="{0C32A0C8-90DB-5A1C-E20D-F3D2313A78F8}"/>
          </ac:graphicFrameMkLst>
        </pc:graphicFrameChg>
        <pc:graphicFrameChg chg="mod">
          <ac:chgData name="Mariam Bouzid" userId="e7b5b55ede087648" providerId="LiveId" clId="{1997787D-4099-413A-92F0-425DB80037C5}" dt="2025-06-14T13:46:04.525" v="52" actId="1076"/>
          <ac:graphicFrameMkLst>
            <pc:docMk/>
            <pc:sldMk cId="2279044759" sldId="273"/>
            <ac:graphicFrameMk id="37" creationId="{AD99ACF2-B0B1-ABCD-82E5-97F6BAA2A376}"/>
          </ac:graphicFrameMkLst>
        </pc:graphicFrameChg>
        <pc:graphicFrameChg chg="mod">
          <ac:chgData name="Mariam Bouzid" userId="e7b5b55ede087648" providerId="LiveId" clId="{1997787D-4099-413A-92F0-425DB80037C5}" dt="2025-06-14T13:46:20.916" v="57" actId="1076"/>
          <ac:graphicFrameMkLst>
            <pc:docMk/>
            <pc:sldMk cId="2279044759" sldId="273"/>
            <ac:graphicFrameMk id="38" creationId="{2CAAB766-24A9-4957-185A-C59518B99147}"/>
          </ac:graphicFrameMkLst>
        </pc:graphicFrameChg>
        <pc:graphicFrameChg chg="mod">
          <ac:chgData name="Mariam Bouzid" userId="e7b5b55ede087648" providerId="LiveId" clId="{1997787D-4099-413A-92F0-425DB80037C5}" dt="2025-06-14T13:44:53.506" v="41" actId="1076"/>
          <ac:graphicFrameMkLst>
            <pc:docMk/>
            <pc:sldMk cId="2279044759" sldId="273"/>
            <ac:graphicFrameMk id="60" creationId="{E7ADEAC6-B884-8803-0080-D1A3B4F8F1C6}"/>
          </ac:graphicFrameMkLst>
        </pc:graphicFrameChg>
        <pc:graphicFrameChg chg="add mod modGraphic">
          <ac:chgData name="Mariam Bouzid" userId="e7b5b55ede087648" providerId="LiveId" clId="{1997787D-4099-413A-92F0-425DB80037C5}" dt="2025-06-14T14:04:28.497" v="245"/>
          <ac:graphicFrameMkLst>
            <pc:docMk/>
            <pc:sldMk cId="2279044759" sldId="273"/>
            <ac:graphicFrameMk id="3074" creationId="{4402748D-61CA-EF39-F4A9-9620641B8EC1}"/>
          </ac:graphicFrameMkLst>
        </pc:graphicFrameChg>
        <pc:picChg chg="mod">
          <ac:chgData name="Mariam Bouzid" userId="e7b5b55ede087648" providerId="LiveId" clId="{1997787D-4099-413A-92F0-425DB80037C5}" dt="2025-06-14T13:44:53.506" v="41" actId="1076"/>
          <ac:picMkLst>
            <pc:docMk/>
            <pc:sldMk cId="2279044759" sldId="273"/>
            <ac:picMk id="46" creationId="{0BB51A7B-2867-1E2B-4110-A870DB822178}"/>
          </ac:picMkLst>
        </pc:picChg>
        <pc:picChg chg="mod">
          <ac:chgData name="Mariam Bouzid" userId="e7b5b55ede087648" providerId="LiveId" clId="{1997787D-4099-413A-92F0-425DB80037C5}" dt="2025-06-14T13:46:04.525" v="52" actId="1076"/>
          <ac:picMkLst>
            <pc:docMk/>
            <pc:sldMk cId="2279044759" sldId="273"/>
            <ac:picMk id="48" creationId="{F21A4D3A-BBEB-DA73-0637-502DE5EBBC34}"/>
          </ac:picMkLst>
        </pc:picChg>
        <pc:picChg chg="mod">
          <ac:chgData name="Mariam Bouzid" userId="e7b5b55ede087648" providerId="LiveId" clId="{1997787D-4099-413A-92F0-425DB80037C5}" dt="2025-06-14T13:45:57.238" v="51" actId="1076"/>
          <ac:picMkLst>
            <pc:docMk/>
            <pc:sldMk cId="2279044759" sldId="273"/>
            <ac:picMk id="49" creationId="{76E99C30-107E-CF6D-DACA-C3CBA731B6CB}"/>
          </ac:picMkLst>
        </pc:picChg>
        <pc:picChg chg="mod">
          <ac:chgData name="Mariam Bouzid" userId="e7b5b55ede087648" providerId="LiveId" clId="{1997787D-4099-413A-92F0-425DB80037C5}" dt="2025-06-14T13:45:57.238" v="51" actId="1076"/>
          <ac:picMkLst>
            <pc:docMk/>
            <pc:sldMk cId="2279044759" sldId="273"/>
            <ac:picMk id="50" creationId="{FAA4732B-939E-84CA-6988-F9197FDB4E77}"/>
          </ac:picMkLst>
        </pc:picChg>
        <pc:picChg chg="mod">
          <ac:chgData name="Mariam Bouzid" userId="e7b5b55ede087648" providerId="LiveId" clId="{1997787D-4099-413A-92F0-425DB80037C5}" dt="2025-06-14T13:45:57.238" v="51" actId="1076"/>
          <ac:picMkLst>
            <pc:docMk/>
            <pc:sldMk cId="2279044759" sldId="273"/>
            <ac:picMk id="51" creationId="{914D147F-1A1D-B070-5286-AB0BB16C2E3F}"/>
          </ac:picMkLst>
        </pc:picChg>
        <pc:picChg chg="mod">
          <ac:chgData name="Mariam Bouzid" userId="e7b5b55ede087648" providerId="LiveId" clId="{1997787D-4099-413A-92F0-425DB80037C5}" dt="2025-06-14T13:46:20.916" v="57" actId="1076"/>
          <ac:picMkLst>
            <pc:docMk/>
            <pc:sldMk cId="2279044759" sldId="273"/>
            <ac:picMk id="52" creationId="{B4731294-7227-5EF0-CA9C-58A3E621C38B}"/>
          </ac:picMkLst>
        </pc:picChg>
        <pc:picChg chg="mod">
          <ac:chgData name="Mariam Bouzid" userId="e7b5b55ede087648" providerId="LiveId" clId="{1997787D-4099-413A-92F0-425DB80037C5}" dt="2025-06-14T13:46:09.314" v="53" actId="1076"/>
          <ac:picMkLst>
            <pc:docMk/>
            <pc:sldMk cId="2279044759" sldId="273"/>
            <ac:picMk id="61" creationId="{85EE266D-D1D6-5F5D-6E31-49E7C72896A9}"/>
          </ac:picMkLst>
        </pc:picChg>
        <pc:picChg chg="add mod">
          <ac:chgData name="Mariam Bouzid" userId="e7b5b55ede087648" providerId="LiveId" clId="{1997787D-4099-413A-92F0-425DB80037C5}" dt="2025-06-14T13:45:41.827" v="50" actId="1076"/>
          <ac:picMkLst>
            <pc:docMk/>
            <pc:sldMk cId="2279044759" sldId="273"/>
            <ac:picMk id="3075" creationId="{6778C1C2-B938-AC00-DA74-F36F97E343B0}"/>
          </ac:picMkLst>
        </pc:picChg>
      </pc:sldChg>
      <pc:sldChg chg="addSp delSp modSp mod">
        <pc:chgData name="Mariam Bouzid" userId="e7b5b55ede087648" providerId="LiveId" clId="{1997787D-4099-413A-92F0-425DB80037C5}" dt="2025-06-14T16:51:07.773" v="337" actId="207"/>
        <pc:sldMkLst>
          <pc:docMk/>
          <pc:sldMk cId="3989454567" sldId="274"/>
        </pc:sldMkLst>
        <pc:spChg chg="mod">
          <ac:chgData name="Mariam Bouzid" userId="e7b5b55ede087648" providerId="LiveId" clId="{1997787D-4099-413A-92F0-425DB80037C5}" dt="2025-06-14T13:41:21.556" v="2" actId="790"/>
          <ac:spMkLst>
            <pc:docMk/>
            <pc:sldMk cId="3989454567" sldId="274"/>
            <ac:spMk id="4" creationId="{D5D6FAFC-3EEE-136B-2E57-DC2851D8739C}"/>
          </ac:spMkLst>
        </pc:spChg>
        <pc:spChg chg="mod">
          <ac:chgData name="Mariam Bouzid" userId="e7b5b55ede087648" providerId="LiveId" clId="{1997787D-4099-413A-92F0-425DB80037C5}" dt="2025-06-14T13:41:21.556" v="2" actId="790"/>
          <ac:spMkLst>
            <pc:docMk/>
            <pc:sldMk cId="3989454567" sldId="274"/>
            <ac:spMk id="5" creationId="{8685E03B-3C34-0B3D-F678-2B63CCF09978}"/>
          </ac:spMkLst>
        </pc:spChg>
        <pc:spChg chg="mod">
          <ac:chgData name="Mariam Bouzid" userId="e7b5b55ede087648" providerId="LiveId" clId="{1997787D-4099-413A-92F0-425DB80037C5}" dt="2025-06-14T13:41:21.556" v="2" actId="790"/>
          <ac:spMkLst>
            <pc:docMk/>
            <pc:sldMk cId="3989454567" sldId="274"/>
            <ac:spMk id="6" creationId="{2225687F-6E64-C344-9821-CFD491DD44A9}"/>
          </ac:spMkLst>
        </pc:spChg>
        <pc:spChg chg="mod">
          <ac:chgData name="Mariam Bouzid" userId="e7b5b55ede087648" providerId="LiveId" clId="{1997787D-4099-413A-92F0-425DB80037C5}" dt="2025-06-14T13:41:21.556" v="2" actId="790"/>
          <ac:spMkLst>
            <pc:docMk/>
            <pc:sldMk cId="3989454567" sldId="274"/>
            <ac:spMk id="7" creationId="{32B6353B-B880-C66D-8C4E-A812542D9A0D}"/>
          </ac:spMkLst>
        </pc:spChg>
        <pc:spChg chg="add mod">
          <ac:chgData name="Mariam Bouzid" userId="e7b5b55ede087648" providerId="LiveId" clId="{1997787D-4099-413A-92F0-425DB80037C5}" dt="2025-06-14T16:51:07.773" v="337" actId="207"/>
          <ac:spMkLst>
            <pc:docMk/>
            <pc:sldMk cId="3989454567" sldId="274"/>
            <ac:spMk id="13" creationId="{8E1594FF-8B24-4B95-AA96-9076720BCE8B}"/>
          </ac:spMkLst>
        </pc:spChg>
        <pc:spChg chg="add mod">
          <ac:chgData name="Mariam Bouzid" userId="e7b5b55ede087648" providerId="LiveId" clId="{1997787D-4099-413A-92F0-425DB80037C5}" dt="2025-06-14T16:51:02.404" v="335" actId="207"/>
          <ac:spMkLst>
            <pc:docMk/>
            <pc:sldMk cId="3989454567" sldId="274"/>
            <ac:spMk id="15" creationId="{7F70F084-7977-A3C6-394D-1A7B4544CBEF}"/>
          </ac:spMkLst>
        </pc:spChg>
        <pc:spChg chg="add mod">
          <ac:chgData name="Mariam Bouzid" userId="e7b5b55ede087648" providerId="LiveId" clId="{1997787D-4099-413A-92F0-425DB80037C5}" dt="2025-06-14T16:51:04.945" v="336" actId="207"/>
          <ac:spMkLst>
            <pc:docMk/>
            <pc:sldMk cId="3989454567" sldId="274"/>
            <ac:spMk id="17" creationId="{65BCA9C9-ABC8-4C18-B2E6-4348A4A2FE4D}"/>
          </ac:spMkLst>
        </pc:spChg>
        <pc:spChg chg="mod">
          <ac:chgData name="Mariam Bouzid" userId="e7b5b55ede087648" providerId="LiveId" clId="{1997787D-4099-413A-92F0-425DB80037C5}" dt="2025-06-14T13:41:21.556" v="2" actId="790"/>
          <ac:spMkLst>
            <pc:docMk/>
            <pc:sldMk cId="3989454567" sldId="274"/>
            <ac:spMk id="28" creationId="{A8583387-95FF-7F9F-CA1D-228B6A47D7EC}"/>
          </ac:spMkLst>
        </pc:spChg>
        <pc:spChg chg="mod">
          <ac:chgData name="Mariam Bouzid" userId="e7b5b55ede087648" providerId="LiveId" clId="{1997787D-4099-413A-92F0-425DB80037C5}" dt="2025-06-14T16:48:57.522" v="300"/>
          <ac:spMkLst>
            <pc:docMk/>
            <pc:sldMk cId="3989454567" sldId="274"/>
            <ac:spMk id="29" creationId="{F4CB8B20-1965-95AF-68E1-EE0933CBF5D0}"/>
          </ac:spMkLst>
        </pc:spChg>
        <pc:picChg chg="add mod">
          <ac:chgData name="Mariam Bouzid" userId="e7b5b55ede087648" providerId="LiveId" clId="{1997787D-4099-413A-92F0-425DB80037C5}" dt="2025-06-14T16:49:58.752" v="330" actId="1076"/>
          <ac:picMkLst>
            <pc:docMk/>
            <pc:sldMk cId="3989454567" sldId="274"/>
            <ac:picMk id="11" creationId="{68AE22A2-5853-06C6-805B-3D9CE89FE52B}"/>
          </ac:picMkLst>
        </pc:picChg>
      </pc:sldChg>
      <pc:sldChg chg="modSp mod">
        <pc:chgData name="Mariam Bouzid" userId="e7b5b55ede087648" providerId="LiveId" clId="{1997787D-4099-413A-92F0-425DB80037C5}" dt="2025-06-14T13:41:26.749" v="4" actId="313"/>
        <pc:sldMkLst>
          <pc:docMk/>
          <pc:sldMk cId="3216527917" sldId="276"/>
        </pc:sldMkLst>
        <pc:spChg chg="mod">
          <ac:chgData name="Mariam Bouzid" userId="e7b5b55ede087648" providerId="LiveId" clId="{1997787D-4099-413A-92F0-425DB80037C5}" dt="2025-06-14T13:41:21.556" v="2" actId="790"/>
          <ac:spMkLst>
            <pc:docMk/>
            <pc:sldMk cId="3216527917" sldId="276"/>
            <ac:spMk id="2" creationId="{01C9F223-B23F-E80D-2F53-AE64B5D8715C}"/>
          </ac:spMkLst>
        </pc:spChg>
        <pc:spChg chg="mod">
          <ac:chgData name="Mariam Bouzid" userId="e7b5b55ede087648" providerId="LiveId" clId="{1997787D-4099-413A-92F0-425DB80037C5}" dt="2025-06-14T13:41:21.556" v="2" actId="790"/>
          <ac:spMkLst>
            <pc:docMk/>
            <pc:sldMk cId="3216527917" sldId="276"/>
            <ac:spMk id="4" creationId="{D08BB92A-3E2B-3DAF-4376-E061B2A9079C}"/>
          </ac:spMkLst>
        </pc:spChg>
        <pc:spChg chg="mod">
          <ac:chgData name="Mariam Bouzid" userId="e7b5b55ede087648" providerId="LiveId" clId="{1997787D-4099-413A-92F0-425DB80037C5}" dt="2025-06-14T13:41:21.556" v="2" actId="790"/>
          <ac:spMkLst>
            <pc:docMk/>
            <pc:sldMk cId="3216527917" sldId="276"/>
            <ac:spMk id="5" creationId="{DC37576B-C5AF-4E73-9694-A85E287914C6}"/>
          </ac:spMkLst>
        </pc:spChg>
        <pc:spChg chg="mod">
          <ac:chgData name="Mariam Bouzid" userId="e7b5b55ede087648" providerId="LiveId" clId="{1997787D-4099-413A-92F0-425DB80037C5}" dt="2025-06-14T13:41:21.556" v="2" actId="790"/>
          <ac:spMkLst>
            <pc:docMk/>
            <pc:sldMk cId="3216527917" sldId="276"/>
            <ac:spMk id="6" creationId="{2ED4946F-86A3-9A3A-3301-0DE099C9033B}"/>
          </ac:spMkLst>
        </pc:spChg>
        <pc:spChg chg="mod">
          <ac:chgData name="Mariam Bouzid" userId="e7b5b55ede087648" providerId="LiveId" clId="{1997787D-4099-413A-92F0-425DB80037C5}" dt="2025-06-14T13:41:21.556" v="2" actId="790"/>
          <ac:spMkLst>
            <pc:docMk/>
            <pc:sldMk cId="3216527917" sldId="276"/>
            <ac:spMk id="7" creationId="{C52ACF92-58A4-AFBD-58B1-D58A7442D433}"/>
          </ac:spMkLst>
        </pc:spChg>
        <pc:spChg chg="mod">
          <ac:chgData name="Mariam Bouzid" userId="e7b5b55ede087648" providerId="LiveId" clId="{1997787D-4099-413A-92F0-425DB80037C5}" dt="2025-06-14T13:41:26.749" v="4" actId="313"/>
          <ac:spMkLst>
            <pc:docMk/>
            <pc:sldMk cId="3216527917" sldId="276"/>
            <ac:spMk id="11" creationId="{5E96D827-8429-5BB2-C90B-2AB7D094C9DE}"/>
          </ac:spMkLst>
        </pc:spChg>
        <pc:spChg chg="mod">
          <ac:chgData name="Mariam Bouzid" userId="e7b5b55ede087648" providerId="LiveId" clId="{1997787D-4099-413A-92F0-425DB80037C5}" dt="2025-06-14T13:41:21.556" v="2" actId="790"/>
          <ac:spMkLst>
            <pc:docMk/>
            <pc:sldMk cId="3216527917" sldId="276"/>
            <ac:spMk id="12" creationId="{2C608459-4DE3-CD78-60E3-98AF547A5057}"/>
          </ac:spMkLst>
        </pc:spChg>
        <pc:spChg chg="mod">
          <ac:chgData name="Mariam Bouzid" userId="e7b5b55ede087648" providerId="LiveId" clId="{1997787D-4099-413A-92F0-425DB80037C5}" dt="2025-06-14T13:41:21.556" v="2" actId="790"/>
          <ac:spMkLst>
            <pc:docMk/>
            <pc:sldMk cId="3216527917" sldId="276"/>
            <ac:spMk id="20" creationId="{507317B0-1E52-6C31-E5E1-18CE98AD108D}"/>
          </ac:spMkLst>
        </pc:spChg>
        <pc:spChg chg="mod">
          <ac:chgData name="Mariam Bouzid" userId="e7b5b55ede087648" providerId="LiveId" clId="{1997787D-4099-413A-92F0-425DB80037C5}" dt="2025-06-14T13:41:21.556" v="2" actId="790"/>
          <ac:spMkLst>
            <pc:docMk/>
            <pc:sldMk cId="3216527917" sldId="276"/>
            <ac:spMk id="28" creationId="{AC19D091-D195-E3C2-F0D1-C5710A587973}"/>
          </ac:spMkLst>
        </pc:spChg>
        <pc:spChg chg="mod">
          <ac:chgData name="Mariam Bouzid" userId="e7b5b55ede087648" providerId="LiveId" clId="{1997787D-4099-413A-92F0-425DB80037C5}" dt="2025-06-14T13:41:21.556" v="2" actId="790"/>
          <ac:spMkLst>
            <pc:docMk/>
            <pc:sldMk cId="3216527917" sldId="276"/>
            <ac:spMk id="29" creationId="{1B27874D-6DFE-E0C1-EED9-1C976257C3AB}"/>
          </ac:spMkLst>
        </pc:spChg>
      </pc:sldChg>
      <pc:sldChg chg="addSp modSp mod">
        <pc:chgData name="Mariam Bouzid" userId="e7b5b55ede087648" providerId="LiveId" clId="{1997787D-4099-413A-92F0-425DB80037C5}" dt="2025-06-16T21:05:11.465" v="1210" actId="20577"/>
        <pc:sldMkLst>
          <pc:docMk/>
          <pc:sldMk cId="3641827573" sldId="278"/>
        </pc:sldMkLst>
        <pc:spChg chg="add mod">
          <ac:chgData name="Mariam Bouzid" userId="e7b5b55ede087648" providerId="LiveId" clId="{1997787D-4099-413A-92F0-425DB80037C5}" dt="2025-06-16T21:05:11.465" v="1210" actId="20577"/>
          <ac:spMkLst>
            <pc:docMk/>
            <pc:sldMk cId="3641827573" sldId="278"/>
            <ac:spMk id="2" creationId="{44623F2F-A9A7-FFC5-EEB2-64E46A90BB32}"/>
          </ac:spMkLst>
        </pc:spChg>
        <pc:spChg chg="mod">
          <ac:chgData name="Mariam Bouzid" userId="e7b5b55ede087648" providerId="LiveId" clId="{1997787D-4099-413A-92F0-425DB80037C5}" dt="2025-06-14T13:41:21.556" v="2" actId="790"/>
          <ac:spMkLst>
            <pc:docMk/>
            <pc:sldMk cId="3641827573" sldId="278"/>
            <ac:spMk id="6" creationId="{0A8B7EDA-26B5-61D4-F7E6-B9B1374D4E52}"/>
          </ac:spMkLst>
        </pc:spChg>
        <pc:spChg chg="mod">
          <ac:chgData name="Mariam Bouzid" userId="e7b5b55ede087648" providerId="LiveId" clId="{1997787D-4099-413A-92F0-425DB80037C5}" dt="2025-06-14T13:41:21.556" v="2" actId="790"/>
          <ac:spMkLst>
            <pc:docMk/>
            <pc:sldMk cId="3641827573" sldId="278"/>
            <ac:spMk id="7" creationId="{3573228E-6602-EA35-422B-49E977B7B286}"/>
          </ac:spMkLst>
        </pc:spChg>
        <pc:spChg chg="mod">
          <ac:chgData name="Mariam Bouzid" userId="e7b5b55ede087648" providerId="LiveId" clId="{1997787D-4099-413A-92F0-425DB80037C5}" dt="2025-06-14T13:48:45.415" v="79" actId="20577"/>
          <ac:spMkLst>
            <pc:docMk/>
            <pc:sldMk cId="3641827573" sldId="278"/>
            <ac:spMk id="17" creationId="{50550C16-17C0-0B03-3778-19B01350D77D}"/>
          </ac:spMkLst>
        </pc:spChg>
        <pc:spChg chg="mod">
          <ac:chgData name="Mariam Bouzid" userId="e7b5b55ede087648" providerId="LiveId" clId="{1997787D-4099-413A-92F0-425DB80037C5}" dt="2025-06-14T13:41:21.556" v="2" actId="790"/>
          <ac:spMkLst>
            <pc:docMk/>
            <pc:sldMk cId="3641827573" sldId="278"/>
            <ac:spMk id="42" creationId="{E51919DF-2ED8-3D22-954A-B7977C85F1E1}"/>
          </ac:spMkLst>
        </pc:spChg>
        <pc:spChg chg="mod">
          <ac:chgData name="Mariam Bouzid" userId="e7b5b55ede087648" providerId="LiveId" clId="{1997787D-4099-413A-92F0-425DB80037C5}" dt="2025-06-14T13:41:21.556" v="2" actId="790"/>
          <ac:spMkLst>
            <pc:docMk/>
            <pc:sldMk cId="3641827573" sldId="278"/>
            <ac:spMk id="43" creationId="{65D3E3C4-41D0-CDE9-29A4-132C61DF4A74}"/>
          </ac:spMkLst>
        </pc:spChg>
        <pc:spChg chg="mod">
          <ac:chgData name="Mariam Bouzid" userId="e7b5b55ede087648" providerId="LiveId" clId="{1997787D-4099-413A-92F0-425DB80037C5}" dt="2025-06-14T13:41:21.556" v="2" actId="790"/>
          <ac:spMkLst>
            <pc:docMk/>
            <pc:sldMk cId="3641827573" sldId="278"/>
            <ac:spMk id="73" creationId="{88FABFA1-990B-E3A7-A637-0E7127D3E4F5}"/>
          </ac:spMkLst>
        </pc:spChg>
        <pc:spChg chg="mod">
          <ac:chgData name="Mariam Bouzid" userId="e7b5b55ede087648" providerId="LiveId" clId="{1997787D-4099-413A-92F0-425DB80037C5}" dt="2025-06-14T13:41:21.556" v="2" actId="790"/>
          <ac:spMkLst>
            <pc:docMk/>
            <pc:sldMk cId="3641827573" sldId="278"/>
            <ac:spMk id="78" creationId="{4EA373A8-6183-4FD3-995C-9468F737206B}"/>
          </ac:spMkLst>
        </pc:spChg>
        <pc:spChg chg="mod">
          <ac:chgData name="Mariam Bouzid" userId="e7b5b55ede087648" providerId="LiveId" clId="{1997787D-4099-413A-92F0-425DB80037C5}" dt="2025-06-14T13:41:21.556" v="2" actId="790"/>
          <ac:spMkLst>
            <pc:docMk/>
            <pc:sldMk cId="3641827573" sldId="278"/>
            <ac:spMk id="82" creationId="{6F524BF7-3239-EA6E-A0C1-C48E276A2604}"/>
          </ac:spMkLst>
        </pc:spChg>
        <pc:spChg chg="mod">
          <ac:chgData name="Mariam Bouzid" userId="e7b5b55ede087648" providerId="LiveId" clId="{1997787D-4099-413A-92F0-425DB80037C5}" dt="2025-06-14T13:41:21.556" v="2" actId="790"/>
          <ac:spMkLst>
            <pc:docMk/>
            <pc:sldMk cId="3641827573" sldId="278"/>
            <ac:spMk id="86" creationId="{FDA41656-4204-081C-84DB-48911EABF13F}"/>
          </ac:spMkLst>
        </pc:spChg>
        <pc:spChg chg="mod">
          <ac:chgData name="Mariam Bouzid" userId="e7b5b55ede087648" providerId="LiveId" clId="{1997787D-4099-413A-92F0-425DB80037C5}" dt="2025-06-16T21:04:54.462" v="1170" actId="13926"/>
          <ac:spMkLst>
            <pc:docMk/>
            <pc:sldMk cId="3641827573" sldId="278"/>
            <ac:spMk id="88" creationId="{2BD3E02C-995C-B9EE-30AF-27A85AFFBB31}"/>
          </ac:spMkLst>
        </pc:spChg>
      </pc:sldChg>
      <pc:sldChg chg="modSp mod">
        <pc:chgData name="Mariam Bouzid" userId="e7b5b55ede087648" providerId="LiveId" clId="{1997787D-4099-413A-92F0-425DB80037C5}" dt="2025-06-14T13:48:51.695" v="82" actId="20577"/>
        <pc:sldMkLst>
          <pc:docMk/>
          <pc:sldMk cId="557273990" sldId="279"/>
        </pc:sldMkLst>
        <pc:spChg chg="mod">
          <ac:chgData name="Mariam Bouzid" userId="e7b5b55ede087648" providerId="LiveId" clId="{1997787D-4099-413A-92F0-425DB80037C5}" dt="2025-06-14T13:41:21.556" v="2" actId="790"/>
          <ac:spMkLst>
            <pc:docMk/>
            <pc:sldMk cId="557273990" sldId="279"/>
            <ac:spMk id="5" creationId="{07651DD5-4B59-3F71-4EB2-B66CDF0394EC}"/>
          </ac:spMkLst>
        </pc:spChg>
        <pc:spChg chg="mod">
          <ac:chgData name="Mariam Bouzid" userId="e7b5b55ede087648" providerId="LiveId" clId="{1997787D-4099-413A-92F0-425DB80037C5}" dt="2025-06-14T13:41:21.556" v="2" actId="790"/>
          <ac:spMkLst>
            <pc:docMk/>
            <pc:sldMk cId="557273990" sldId="279"/>
            <ac:spMk id="7" creationId="{374B0D9B-72E2-25C8-4CD3-84888B7D9D77}"/>
          </ac:spMkLst>
        </pc:spChg>
        <pc:spChg chg="mod">
          <ac:chgData name="Mariam Bouzid" userId="e7b5b55ede087648" providerId="LiveId" clId="{1997787D-4099-413A-92F0-425DB80037C5}" dt="2025-06-14T13:41:21.556" v="2" actId="790"/>
          <ac:spMkLst>
            <pc:docMk/>
            <pc:sldMk cId="557273990" sldId="279"/>
            <ac:spMk id="13" creationId="{9B5D279A-A24F-61FD-D175-1FB5CEFB5C66}"/>
          </ac:spMkLst>
        </pc:spChg>
        <pc:spChg chg="mod">
          <ac:chgData name="Mariam Bouzid" userId="e7b5b55ede087648" providerId="LiveId" clId="{1997787D-4099-413A-92F0-425DB80037C5}" dt="2025-06-14T13:48:51.695" v="82" actId="20577"/>
          <ac:spMkLst>
            <pc:docMk/>
            <pc:sldMk cId="557273990" sldId="279"/>
            <ac:spMk id="17" creationId="{FEEABCF8-6EF8-D99B-2170-D7A99D1A76D3}"/>
          </ac:spMkLst>
        </pc:spChg>
        <pc:spChg chg="mod">
          <ac:chgData name="Mariam Bouzid" userId="e7b5b55ede087648" providerId="LiveId" clId="{1997787D-4099-413A-92F0-425DB80037C5}" dt="2025-06-14T13:41:21.556" v="2" actId="790"/>
          <ac:spMkLst>
            <pc:docMk/>
            <pc:sldMk cId="557273990" sldId="279"/>
            <ac:spMk id="30" creationId="{D7DD8527-7453-1DD8-F34A-3CFBBD43557D}"/>
          </ac:spMkLst>
        </pc:spChg>
        <pc:spChg chg="mod">
          <ac:chgData name="Mariam Bouzid" userId="e7b5b55ede087648" providerId="LiveId" clId="{1997787D-4099-413A-92F0-425DB80037C5}" dt="2025-06-14T13:41:21.556" v="2" actId="790"/>
          <ac:spMkLst>
            <pc:docMk/>
            <pc:sldMk cId="557273990" sldId="279"/>
            <ac:spMk id="78" creationId="{E84A07E6-E399-F8CA-39A2-B66BED566E12}"/>
          </ac:spMkLst>
        </pc:spChg>
        <pc:spChg chg="mod">
          <ac:chgData name="Mariam Bouzid" userId="e7b5b55ede087648" providerId="LiveId" clId="{1997787D-4099-413A-92F0-425DB80037C5}" dt="2025-06-14T13:41:21.556" v="2" actId="790"/>
          <ac:spMkLst>
            <pc:docMk/>
            <pc:sldMk cId="557273990" sldId="279"/>
            <ac:spMk id="82" creationId="{667AD43A-465B-34EB-D642-D671EED101B5}"/>
          </ac:spMkLst>
        </pc:spChg>
        <pc:spChg chg="mod">
          <ac:chgData name="Mariam Bouzid" userId="e7b5b55ede087648" providerId="LiveId" clId="{1997787D-4099-413A-92F0-425DB80037C5}" dt="2025-06-14T13:41:21.556" v="2" actId="790"/>
          <ac:spMkLst>
            <pc:docMk/>
            <pc:sldMk cId="557273990" sldId="279"/>
            <ac:spMk id="86" creationId="{12124634-2A13-C915-E6AC-05AFD0277826}"/>
          </ac:spMkLst>
        </pc:spChg>
        <pc:spChg chg="mod">
          <ac:chgData name="Mariam Bouzid" userId="e7b5b55ede087648" providerId="LiveId" clId="{1997787D-4099-413A-92F0-425DB80037C5}" dt="2025-06-14T13:41:21.556" v="2" actId="790"/>
          <ac:spMkLst>
            <pc:docMk/>
            <pc:sldMk cId="557273990" sldId="279"/>
            <ac:spMk id="88" creationId="{2D510B51-FF89-6C4B-1210-DFD7BEE9C4B2}"/>
          </ac:spMkLst>
        </pc:spChg>
        <pc:spChg chg="mod">
          <ac:chgData name="Mariam Bouzid" userId="e7b5b55ede087648" providerId="LiveId" clId="{1997787D-4099-413A-92F0-425DB80037C5}" dt="2025-06-14T13:41:21.556" v="2" actId="790"/>
          <ac:spMkLst>
            <pc:docMk/>
            <pc:sldMk cId="557273990" sldId="279"/>
            <ac:spMk id="89" creationId="{C5CD3A1F-1A92-54C2-6218-9171D29A6EE5}"/>
          </ac:spMkLst>
        </pc:spChg>
      </pc:sldChg>
      <pc:sldChg chg="add">
        <pc:chgData name="Mariam Bouzid" userId="e7b5b55ede087648" providerId="LiveId" clId="{1997787D-4099-413A-92F0-425DB80037C5}" dt="2025-06-14T16:47:19.705" v="284" actId="2890"/>
        <pc:sldMkLst>
          <pc:docMk/>
          <pc:sldMk cId="3573955760" sldId="280"/>
        </pc:sldMkLst>
      </pc:sldChg>
      <pc:sldChg chg="addSp delSp modSp new mod ord">
        <pc:chgData name="Mariam Bouzid" userId="e7b5b55ede087648" providerId="LiveId" clId="{1997787D-4099-413A-92F0-425DB80037C5}" dt="2025-06-16T15:27:08.041" v="911" actId="167"/>
        <pc:sldMkLst>
          <pc:docMk/>
          <pc:sldMk cId="3522781425" sldId="281"/>
        </pc:sldMkLst>
        <pc:spChg chg="del">
          <ac:chgData name="Mariam Bouzid" userId="e7b5b55ede087648" providerId="LiveId" clId="{1997787D-4099-413A-92F0-425DB80037C5}" dt="2025-06-16T15:10:18.317" v="346" actId="478"/>
          <ac:spMkLst>
            <pc:docMk/>
            <pc:sldMk cId="3522781425" sldId="281"/>
            <ac:spMk id="2" creationId="{705D4265-A046-F569-CEC5-80D52DB7B130}"/>
          </ac:spMkLst>
        </pc:spChg>
        <pc:spChg chg="del">
          <ac:chgData name="Mariam Bouzid" userId="e7b5b55ede087648" providerId="LiveId" clId="{1997787D-4099-413A-92F0-425DB80037C5}" dt="2025-06-16T15:10:17.115" v="345" actId="478"/>
          <ac:spMkLst>
            <pc:docMk/>
            <pc:sldMk cId="3522781425" sldId="281"/>
            <ac:spMk id="3" creationId="{01C1AB2F-55D8-C331-53B8-61E99E700302}"/>
          </ac:spMkLst>
        </pc:spChg>
        <pc:spChg chg="add mod">
          <ac:chgData name="Mariam Bouzid" userId="e7b5b55ede087648" providerId="LiveId" clId="{1997787D-4099-413A-92F0-425DB80037C5}" dt="2025-06-16T15:10:29.797" v="364" actId="20577"/>
          <ac:spMkLst>
            <pc:docMk/>
            <pc:sldMk cId="3522781425" sldId="281"/>
            <ac:spMk id="5" creationId="{715668B7-7F1D-F26C-5526-10FBFF44ADFC}"/>
          </ac:spMkLst>
        </pc:spChg>
        <pc:spChg chg="add mod">
          <ac:chgData name="Mariam Bouzid" userId="e7b5b55ede087648" providerId="LiveId" clId="{1997787D-4099-413A-92F0-425DB80037C5}" dt="2025-06-16T15:10:38.222" v="365"/>
          <ac:spMkLst>
            <pc:docMk/>
            <pc:sldMk cId="3522781425" sldId="281"/>
            <ac:spMk id="6" creationId="{4DFAACB8-12D3-E24F-C3BB-1580AAA58383}"/>
          </ac:spMkLst>
        </pc:spChg>
        <pc:spChg chg="add mod ord">
          <ac:chgData name="Mariam Bouzid" userId="e7b5b55ede087648" providerId="LiveId" clId="{1997787D-4099-413A-92F0-425DB80037C5}" dt="2025-06-16T15:27:08.041" v="911" actId="167"/>
          <ac:spMkLst>
            <pc:docMk/>
            <pc:sldMk cId="3522781425" sldId="281"/>
            <ac:spMk id="7" creationId="{B03C9446-3846-95D3-FA1A-FCBAD3A09645}"/>
          </ac:spMkLst>
        </pc:spChg>
        <pc:spChg chg="add mod">
          <ac:chgData name="Mariam Bouzid" userId="e7b5b55ede087648" providerId="LiveId" clId="{1997787D-4099-413A-92F0-425DB80037C5}" dt="2025-06-16T15:10:38.222" v="365"/>
          <ac:spMkLst>
            <pc:docMk/>
            <pc:sldMk cId="3522781425" sldId="281"/>
            <ac:spMk id="8" creationId="{D74330A9-CEF0-A75D-6133-7E438FFC04E0}"/>
          </ac:spMkLst>
        </pc:spChg>
        <pc:spChg chg="add mod">
          <ac:chgData name="Mariam Bouzid" userId="e7b5b55ede087648" providerId="LiveId" clId="{1997787D-4099-413A-92F0-425DB80037C5}" dt="2025-06-16T15:13:44.249" v="399" actId="1076"/>
          <ac:spMkLst>
            <pc:docMk/>
            <pc:sldMk cId="3522781425" sldId="281"/>
            <ac:spMk id="9" creationId="{406EB597-CE97-8CDE-B4CE-9D6D7142DEAD}"/>
          </ac:spMkLst>
        </pc:spChg>
        <pc:spChg chg="add mod">
          <ac:chgData name="Mariam Bouzid" userId="e7b5b55ede087648" providerId="LiveId" clId="{1997787D-4099-413A-92F0-425DB80037C5}" dt="2025-06-16T15:13:47.205" v="400" actId="1076"/>
          <ac:spMkLst>
            <pc:docMk/>
            <pc:sldMk cId="3522781425" sldId="281"/>
            <ac:spMk id="11" creationId="{1B65451C-D656-ACC2-62FC-A3499035415B}"/>
          </ac:spMkLst>
        </pc:spChg>
        <pc:spChg chg="add mod ord">
          <ac:chgData name="Mariam Bouzid" userId="e7b5b55ede087648" providerId="LiveId" clId="{1997787D-4099-413A-92F0-425DB80037C5}" dt="2025-06-16T15:15:36.413" v="513" actId="167"/>
          <ac:spMkLst>
            <pc:docMk/>
            <pc:sldMk cId="3522781425" sldId="281"/>
            <ac:spMk id="12" creationId="{836C4DE6-B874-A3AE-A006-F43A739CC1D8}"/>
          </ac:spMkLst>
        </pc:spChg>
      </pc:sldChg>
      <pc:sldChg chg="addSp delSp modSp add mod">
        <pc:chgData name="Mariam Bouzid" userId="e7b5b55ede087648" providerId="LiveId" clId="{1997787D-4099-413A-92F0-425DB80037C5}" dt="2025-06-16T15:28:04.364" v="933" actId="20577"/>
        <pc:sldMkLst>
          <pc:docMk/>
          <pc:sldMk cId="3293206291" sldId="282"/>
        </pc:sldMkLst>
        <pc:spChg chg="add mod">
          <ac:chgData name="Mariam Bouzid" userId="e7b5b55ede087648" providerId="LiveId" clId="{1997787D-4099-413A-92F0-425DB80037C5}" dt="2025-06-16T15:14:32.340" v="493" actId="114"/>
          <ac:spMkLst>
            <pc:docMk/>
            <pc:sldMk cId="3293206291" sldId="282"/>
            <ac:spMk id="3" creationId="{19207B8C-026F-F652-1483-5EA21CBBF691}"/>
          </ac:spMkLst>
        </pc:spChg>
        <pc:spChg chg="ord">
          <ac:chgData name="Mariam Bouzid" userId="e7b5b55ede087648" providerId="LiveId" clId="{1997787D-4099-413A-92F0-425DB80037C5}" dt="2025-06-16T15:27:00.516" v="910" actId="167"/>
          <ac:spMkLst>
            <pc:docMk/>
            <pc:sldMk cId="3293206291" sldId="282"/>
            <ac:spMk id="7" creationId="{50A57EBC-F969-FA6C-7059-807DDE1019D7}"/>
          </ac:spMkLst>
        </pc:spChg>
        <pc:spChg chg="del">
          <ac:chgData name="Mariam Bouzid" userId="e7b5b55ede087648" providerId="LiveId" clId="{1997787D-4099-413A-92F0-425DB80037C5}" dt="2025-06-16T15:12:14.481" v="374" actId="478"/>
          <ac:spMkLst>
            <pc:docMk/>
            <pc:sldMk cId="3293206291" sldId="282"/>
            <ac:spMk id="9" creationId="{D8FF88B1-AF67-603B-2E56-13443CCE0FA8}"/>
          </ac:spMkLst>
        </pc:spChg>
        <pc:spChg chg="add del mod">
          <ac:chgData name="Mariam Bouzid" userId="e7b5b55ede087648" providerId="LiveId" clId="{1997787D-4099-413A-92F0-425DB80037C5}" dt="2025-06-16T15:20:16.473" v="714" actId="478"/>
          <ac:spMkLst>
            <pc:docMk/>
            <pc:sldMk cId="3293206291" sldId="282"/>
            <ac:spMk id="10" creationId="{593958ED-0332-135A-32E6-513BFA38060C}"/>
          </ac:spMkLst>
        </pc:spChg>
        <pc:spChg chg="del">
          <ac:chgData name="Mariam Bouzid" userId="e7b5b55ede087648" providerId="LiveId" clId="{1997787D-4099-413A-92F0-425DB80037C5}" dt="2025-06-16T15:12:15.559" v="375" actId="478"/>
          <ac:spMkLst>
            <pc:docMk/>
            <pc:sldMk cId="3293206291" sldId="282"/>
            <ac:spMk id="11" creationId="{59AA44B7-F7D3-8BA2-73CE-51B5B2BCB170}"/>
          </ac:spMkLst>
        </pc:spChg>
        <pc:spChg chg="add mod ord">
          <ac:chgData name="Mariam Bouzid" userId="e7b5b55ede087648" providerId="LiveId" clId="{1997787D-4099-413A-92F0-425DB80037C5}" dt="2025-06-16T15:15:39.946" v="515" actId="167"/>
          <ac:spMkLst>
            <pc:docMk/>
            <pc:sldMk cId="3293206291" sldId="282"/>
            <ac:spMk id="12" creationId="{6E8B7AB8-E565-011B-31DB-461B23AD3CBE}"/>
          </ac:spMkLst>
        </pc:spChg>
        <pc:spChg chg="add mod">
          <ac:chgData name="Mariam Bouzid" userId="e7b5b55ede087648" providerId="LiveId" clId="{1997787D-4099-413A-92F0-425DB80037C5}" dt="2025-06-16T15:28:04.364" v="933" actId="20577"/>
          <ac:spMkLst>
            <pc:docMk/>
            <pc:sldMk cId="3293206291" sldId="282"/>
            <ac:spMk id="13" creationId="{ACEEF816-CB88-3DD6-6579-A5A5F29732EE}"/>
          </ac:spMkLst>
        </pc:spChg>
      </pc:sldChg>
      <pc:sldChg chg="addSp delSp modSp add mod">
        <pc:chgData name="Mariam Bouzid" userId="e7b5b55ede087648" providerId="LiveId" clId="{1997787D-4099-413A-92F0-425DB80037C5}" dt="2025-06-16T19:23:59.700" v="1067" actId="1076"/>
        <pc:sldMkLst>
          <pc:docMk/>
          <pc:sldMk cId="1533420635" sldId="283"/>
        </pc:sldMkLst>
        <pc:spChg chg="del">
          <ac:chgData name="Mariam Bouzid" userId="e7b5b55ede087648" providerId="LiveId" clId="{1997787D-4099-413A-92F0-425DB80037C5}" dt="2025-06-16T15:15:50.896" v="517" actId="478"/>
          <ac:spMkLst>
            <pc:docMk/>
            <pc:sldMk cId="1533420635" sldId="283"/>
            <ac:spMk id="3" creationId="{D698B529-A204-80B6-3CDB-4E6E4CBCA3BC}"/>
          </ac:spMkLst>
        </pc:spChg>
        <pc:spChg chg="ord">
          <ac:chgData name="Mariam Bouzid" userId="e7b5b55ede087648" providerId="LiveId" clId="{1997787D-4099-413A-92F0-425DB80037C5}" dt="2025-06-16T15:26:50.652" v="908" actId="167"/>
          <ac:spMkLst>
            <pc:docMk/>
            <pc:sldMk cId="1533420635" sldId="283"/>
            <ac:spMk id="7" creationId="{12F38A4F-EC12-05E3-ACE5-7D7C52ECA170}"/>
          </ac:spMkLst>
        </pc:spChg>
        <pc:spChg chg="mod">
          <ac:chgData name="Mariam Bouzid" userId="e7b5b55ede087648" providerId="LiveId" clId="{1997787D-4099-413A-92F0-425DB80037C5}" dt="2025-06-16T15:20:35.275" v="717" actId="1076"/>
          <ac:spMkLst>
            <pc:docMk/>
            <pc:sldMk cId="1533420635" sldId="283"/>
            <ac:spMk id="10" creationId="{520ED836-D4AC-46CE-9265-96DE22B386A8}"/>
          </ac:spMkLst>
        </pc:spChg>
        <pc:spChg chg="add mod">
          <ac:chgData name="Mariam Bouzid" userId="e7b5b55ede087648" providerId="LiveId" clId="{1997787D-4099-413A-92F0-425DB80037C5}" dt="2025-06-16T15:20:38.507" v="718" actId="1076"/>
          <ac:spMkLst>
            <pc:docMk/>
            <pc:sldMk cId="1533420635" sldId="283"/>
            <ac:spMk id="16" creationId="{2E569A70-9A23-75EA-51C1-78BEE8F741A9}"/>
          </ac:spMkLst>
        </pc:spChg>
        <pc:spChg chg="add mod">
          <ac:chgData name="Mariam Bouzid" userId="e7b5b55ede087648" providerId="LiveId" clId="{1997787D-4099-413A-92F0-425DB80037C5}" dt="2025-06-16T15:19:59.394" v="712" actId="2711"/>
          <ac:spMkLst>
            <pc:docMk/>
            <pc:sldMk cId="1533420635" sldId="283"/>
            <ac:spMk id="17" creationId="{80171FA6-3F67-24B1-7A60-FA32D48E29CB}"/>
          </ac:spMkLst>
        </pc:spChg>
        <pc:spChg chg="add mod">
          <ac:chgData name="Mariam Bouzid" userId="e7b5b55ede087648" providerId="LiveId" clId="{1997787D-4099-413A-92F0-425DB80037C5}" dt="2025-06-16T15:19:59.394" v="712" actId="2711"/>
          <ac:spMkLst>
            <pc:docMk/>
            <pc:sldMk cId="1533420635" sldId="283"/>
            <ac:spMk id="22" creationId="{77F6B514-13A2-81B6-3DB7-93C06DB5FE82}"/>
          </ac:spMkLst>
        </pc:spChg>
        <pc:spChg chg="add mod">
          <ac:chgData name="Mariam Bouzid" userId="e7b5b55ede087648" providerId="LiveId" clId="{1997787D-4099-413A-92F0-425DB80037C5}" dt="2025-06-16T15:26:43.204" v="905" actId="1076"/>
          <ac:spMkLst>
            <pc:docMk/>
            <pc:sldMk cId="1533420635" sldId="283"/>
            <ac:spMk id="23" creationId="{58A0014B-A784-771B-5240-E32627A9FC15}"/>
          </ac:spMkLst>
        </pc:spChg>
        <pc:spChg chg="add mod">
          <ac:chgData name="Mariam Bouzid" userId="e7b5b55ede087648" providerId="LiveId" clId="{1997787D-4099-413A-92F0-425DB80037C5}" dt="2025-06-16T15:20:04.202" v="713" actId="2711"/>
          <ac:spMkLst>
            <pc:docMk/>
            <pc:sldMk cId="1533420635" sldId="283"/>
            <ac:spMk id="26" creationId="{9F4A1EBA-76AB-1130-748C-D435651ED261}"/>
          </ac:spMkLst>
        </pc:spChg>
        <pc:picChg chg="add mod">
          <ac:chgData name="Mariam Bouzid" userId="e7b5b55ede087648" providerId="LiveId" clId="{1997787D-4099-413A-92F0-425DB80037C5}" dt="2025-06-16T15:18:36.200" v="612" actId="14100"/>
          <ac:picMkLst>
            <pc:docMk/>
            <pc:sldMk cId="1533420635" sldId="283"/>
            <ac:picMk id="9" creationId="{470E6BB9-09CA-9916-915D-18C84351DC4E}"/>
          </ac:picMkLst>
        </pc:picChg>
        <pc:picChg chg="add mod">
          <ac:chgData name="Mariam Bouzid" userId="e7b5b55ede087648" providerId="LiveId" clId="{1997787D-4099-413A-92F0-425DB80037C5}" dt="2025-06-16T19:22:38.723" v="1062" actId="1076"/>
          <ac:picMkLst>
            <pc:docMk/>
            <pc:sldMk cId="1533420635" sldId="283"/>
            <ac:picMk id="13" creationId="{159875B4-AC2E-F119-F762-9478A3FC57B0}"/>
          </ac:picMkLst>
        </pc:picChg>
        <pc:picChg chg="add mod">
          <ac:chgData name="Mariam Bouzid" userId="e7b5b55ede087648" providerId="LiveId" clId="{1997787D-4099-413A-92F0-425DB80037C5}" dt="2025-06-16T19:22:40.177" v="1063" actId="1076"/>
          <ac:picMkLst>
            <pc:docMk/>
            <pc:sldMk cId="1533420635" sldId="283"/>
            <ac:picMk id="15" creationId="{70FA164A-3192-3E31-EE9B-2E0DD920E365}"/>
          </ac:picMkLst>
        </pc:picChg>
        <pc:picChg chg="add mod">
          <ac:chgData name="Mariam Bouzid" userId="e7b5b55ede087648" providerId="LiveId" clId="{1997787D-4099-413A-92F0-425DB80037C5}" dt="2025-06-16T15:19:03.700" v="672" actId="1076"/>
          <ac:picMkLst>
            <pc:docMk/>
            <pc:sldMk cId="1533420635" sldId="283"/>
            <ac:picMk id="19" creationId="{8902EB7C-43D4-50BA-FC63-9E154BA419AA}"/>
          </ac:picMkLst>
        </pc:picChg>
        <pc:picChg chg="add mod">
          <ac:chgData name="Mariam Bouzid" userId="e7b5b55ede087648" providerId="LiveId" clId="{1997787D-4099-413A-92F0-425DB80037C5}" dt="2025-06-16T15:26:44.423" v="906" actId="1076"/>
          <ac:picMkLst>
            <pc:docMk/>
            <pc:sldMk cId="1533420635" sldId="283"/>
            <ac:picMk id="21" creationId="{1EDBD5FE-E584-4278-EDD2-9AEF3C713E25}"/>
          </ac:picMkLst>
        </pc:picChg>
        <pc:picChg chg="add mod">
          <ac:chgData name="Mariam Bouzid" userId="e7b5b55ede087648" providerId="LiveId" clId="{1997787D-4099-413A-92F0-425DB80037C5}" dt="2025-06-16T19:23:59.700" v="1067" actId="1076"/>
          <ac:picMkLst>
            <pc:docMk/>
            <pc:sldMk cId="1533420635" sldId="283"/>
            <ac:picMk id="25" creationId="{7B689F60-FAC0-4849-ADE4-39634548E42B}"/>
          </ac:picMkLst>
        </pc:picChg>
        <pc:picChg chg="add mod">
          <ac:chgData name="Mariam Bouzid" userId="e7b5b55ede087648" providerId="LiveId" clId="{1997787D-4099-413A-92F0-425DB80037C5}" dt="2025-06-16T15:19:52.209" v="711" actId="1076"/>
          <ac:picMkLst>
            <pc:docMk/>
            <pc:sldMk cId="1533420635" sldId="283"/>
            <ac:picMk id="27" creationId="{D9BA402B-031E-7B50-AB36-B22DE7E4B641}"/>
          </ac:picMkLst>
        </pc:picChg>
      </pc:sldChg>
      <pc:sldChg chg="addSp delSp modSp add mod">
        <pc:chgData name="Mariam Bouzid" userId="e7b5b55ede087648" providerId="LiveId" clId="{1997787D-4099-413A-92F0-425DB80037C5}" dt="2025-06-16T15:26:54.355" v="909" actId="167"/>
        <pc:sldMkLst>
          <pc:docMk/>
          <pc:sldMk cId="1990438314" sldId="284"/>
        </pc:sldMkLst>
        <pc:spChg chg="ord">
          <ac:chgData name="Mariam Bouzid" userId="e7b5b55ede087648" providerId="LiveId" clId="{1997787D-4099-413A-92F0-425DB80037C5}" dt="2025-06-16T15:26:54.355" v="909" actId="167"/>
          <ac:spMkLst>
            <pc:docMk/>
            <pc:sldMk cId="1990438314" sldId="284"/>
            <ac:spMk id="7" creationId="{4986FBDE-9EF7-180B-4330-0E3B011871B2}"/>
          </ac:spMkLst>
        </pc:spChg>
        <pc:spChg chg="mod">
          <ac:chgData name="Mariam Bouzid" userId="e7b5b55ede087648" providerId="LiveId" clId="{1997787D-4099-413A-92F0-425DB80037C5}" dt="2025-06-16T15:25:41.186" v="800" actId="20577"/>
          <ac:spMkLst>
            <pc:docMk/>
            <pc:sldMk cId="1990438314" sldId="284"/>
            <ac:spMk id="10" creationId="{92EFF7CD-6A93-E1BA-00CA-41ABFA6F8B76}"/>
          </ac:spMkLst>
        </pc:spChg>
        <pc:spChg chg="del">
          <ac:chgData name="Mariam Bouzid" userId="e7b5b55ede087648" providerId="LiveId" clId="{1997787D-4099-413A-92F0-425DB80037C5}" dt="2025-06-16T15:21:13.436" v="730" actId="478"/>
          <ac:spMkLst>
            <pc:docMk/>
            <pc:sldMk cId="1990438314" sldId="284"/>
            <ac:spMk id="16" creationId="{957286E8-8069-CFF5-6125-F9C766D10407}"/>
          </ac:spMkLst>
        </pc:spChg>
        <pc:spChg chg="mod">
          <ac:chgData name="Mariam Bouzid" userId="e7b5b55ede087648" providerId="LiveId" clId="{1997787D-4099-413A-92F0-425DB80037C5}" dt="2025-06-16T15:21:55.087" v="746" actId="20577"/>
          <ac:spMkLst>
            <pc:docMk/>
            <pc:sldMk cId="1990438314" sldId="284"/>
            <ac:spMk id="17" creationId="{2456A315-8A7A-35D9-5DE8-2B883B9BA3D6}"/>
          </ac:spMkLst>
        </pc:spChg>
        <pc:spChg chg="add mod">
          <ac:chgData name="Mariam Bouzid" userId="e7b5b55ede087648" providerId="LiveId" clId="{1997787D-4099-413A-92F0-425DB80037C5}" dt="2025-06-16T15:23:18.080" v="757" actId="20577"/>
          <ac:spMkLst>
            <pc:docMk/>
            <pc:sldMk cId="1990438314" sldId="284"/>
            <ac:spMk id="18" creationId="{260817C1-DF8D-6D6C-9958-8DD098BF93EE}"/>
          </ac:spMkLst>
        </pc:spChg>
        <pc:spChg chg="del">
          <ac:chgData name="Mariam Bouzid" userId="e7b5b55ede087648" providerId="LiveId" clId="{1997787D-4099-413A-92F0-425DB80037C5}" dt="2025-06-16T15:21:15.598" v="732" actId="478"/>
          <ac:spMkLst>
            <pc:docMk/>
            <pc:sldMk cId="1990438314" sldId="284"/>
            <ac:spMk id="22" creationId="{375A9B34-42B3-B170-E9F1-22C7090E5458}"/>
          </ac:spMkLst>
        </pc:spChg>
        <pc:spChg chg="del">
          <ac:chgData name="Mariam Bouzid" userId="e7b5b55ede087648" providerId="LiveId" clId="{1997787D-4099-413A-92F0-425DB80037C5}" dt="2025-06-16T15:21:14.636" v="731" actId="478"/>
          <ac:spMkLst>
            <pc:docMk/>
            <pc:sldMk cId="1990438314" sldId="284"/>
            <ac:spMk id="23" creationId="{E8FC4316-4EAA-4146-76EB-E2A67E02DB41}"/>
          </ac:spMkLst>
        </pc:spChg>
        <pc:spChg chg="del">
          <ac:chgData name="Mariam Bouzid" userId="e7b5b55ede087648" providerId="LiveId" clId="{1997787D-4099-413A-92F0-425DB80037C5}" dt="2025-06-16T15:21:16.649" v="733" actId="478"/>
          <ac:spMkLst>
            <pc:docMk/>
            <pc:sldMk cId="1990438314" sldId="284"/>
            <ac:spMk id="26" creationId="{D78CBAC2-B870-D03A-F186-547DBC7D1858}"/>
          </ac:spMkLst>
        </pc:spChg>
        <pc:spChg chg="add mod">
          <ac:chgData name="Mariam Bouzid" userId="e7b5b55ede087648" providerId="LiveId" clId="{1997787D-4099-413A-92F0-425DB80037C5}" dt="2025-06-16T15:24:08.870" v="786" actId="20577"/>
          <ac:spMkLst>
            <pc:docMk/>
            <pc:sldMk cId="1990438314" sldId="284"/>
            <ac:spMk id="28" creationId="{490E4B15-1A81-27F7-D87E-FB1226D829A8}"/>
          </ac:spMkLst>
        </pc:spChg>
        <pc:picChg chg="add mod">
          <ac:chgData name="Mariam Bouzid" userId="e7b5b55ede087648" providerId="LiveId" clId="{1997787D-4099-413A-92F0-425DB80037C5}" dt="2025-06-16T15:21:49.806" v="737" actId="1076"/>
          <ac:picMkLst>
            <pc:docMk/>
            <pc:sldMk cId="1990438314" sldId="284"/>
            <ac:picMk id="3" creationId="{F97F6B4B-FF6C-31F9-E5BD-1B4BABDC86E9}"/>
          </ac:picMkLst>
        </pc:picChg>
        <pc:picChg chg="del">
          <ac:chgData name="Mariam Bouzid" userId="e7b5b55ede087648" providerId="LiveId" clId="{1997787D-4099-413A-92F0-425DB80037C5}" dt="2025-06-16T15:21:08.650" v="724" actId="478"/>
          <ac:picMkLst>
            <pc:docMk/>
            <pc:sldMk cId="1990438314" sldId="284"/>
            <ac:picMk id="9" creationId="{65768E6A-3B2F-B3A0-2B61-3A1BBCBA93A7}"/>
          </ac:picMkLst>
        </pc:picChg>
        <pc:picChg chg="del">
          <ac:chgData name="Mariam Bouzid" userId="e7b5b55ede087648" providerId="LiveId" clId="{1997787D-4099-413A-92F0-425DB80037C5}" dt="2025-06-16T15:21:10.965" v="727" actId="478"/>
          <ac:picMkLst>
            <pc:docMk/>
            <pc:sldMk cId="1990438314" sldId="284"/>
            <ac:picMk id="13" creationId="{70446B70-AA00-47B5-A6D1-750D0962DEC3}"/>
          </ac:picMkLst>
        </pc:picChg>
        <pc:picChg chg="add mod">
          <ac:chgData name="Mariam Bouzid" userId="e7b5b55ede087648" providerId="LiveId" clId="{1997787D-4099-413A-92F0-425DB80037C5}" dt="2025-06-16T15:22:25.069" v="750" actId="1076"/>
          <ac:picMkLst>
            <pc:docMk/>
            <pc:sldMk cId="1990438314" sldId="284"/>
            <ac:picMk id="14" creationId="{B43F0C8F-A88E-D6DF-EFBA-66A66B4467E1}"/>
          </ac:picMkLst>
        </pc:picChg>
        <pc:picChg chg="del">
          <ac:chgData name="Mariam Bouzid" userId="e7b5b55ede087648" providerId="LiveId" clId="{1997787D-4099-413A-92F0-425DB80037C5}" dt="2025-06-16T15:21:11.458" v="728" actId="478"/>
          <ac:picMkLst>
            <pc:docMk/>
            <pc:sldMk cId="1990438314" sldId="284"/>
            <ac:picMk id="15" creationId="{DA5285CD-F117-37DC-89F3-EA885ED89C40}"/>
          </ac:picMkLst>
        </pc:picChg>
        <pc:picChg chg="del">
          <ac:chgData name="Mariam Bouzid" userId="e7b5b55ede087648" providerId="LiveId" clId="{1997787D-4099-413A-92F0-425DB80037C5}" dt="2025-06-16T15:21:09.106" v="725" actId="478"/>
          <ac:picMkLst>
            <pc:docMk/>
            <pc:sldMk cId="1990438314" sldId="284"/>
            <ac:picMk id="19" creationId="{AD020A9D-8374-2DF7-F5D9-1876E8025ECE}"/>
          </ac:picMkLst>
        </pc:picChg>
        <pc:picChg chg="del">
          <ac:chgData name="Mariam Bouzid" userId="e7b5b55ede087648" providerId="LiveId" clId="{1997787D-4099-413A-92F0-425DB80037C5}" dt="2025-06-16T15:21:12.256" v="729" actId="478"/>
          <ac:picMkLst>
            <pc:docMk/>
            <pc:sldMk cId="1990438314" sldId="284"/>
            <ac:picMk id="21" creationId="{0BB2EFF0-5902-D36F-BBAB-04AFFB17F7B3}"/>
          </ac:picMkLst>
        </pc:picChg>
        <pc:picChg chg="add mod">
          <ac:chgData name="Mariam Bouzid" userId="e7b5b55ede087648" providerId="LiveId" clId="{1997787D-4099-413A-92F0-425DB80037C5}" dt="2025-06-16T15:23:52.521" v="763" actId="1076"/>
          <ac:picMkLst>
            <pc:docMk/>
            <pc:sldMk cId="1990438314" sldId="284"/>
            <ac:picMk id="24" creationId="{85DCC396-EFC4-403C-F8AD-571004CBAE89}"/>
          </ac:picMkLst>
        </pc:picChg>
        <pc:picChg chg="del">
          <ac:chgData name="Mariam Bouzid" userId="e7b5b55ede087648" providerId="LiveId" clId="{1997787D-4099-413A-92F0-425DB80037C5}" dt="2025-06-16T15:21:10.039" v="726" actId="478"/>
          <ac:picMkLst>
            <pc:docMk/>
            <pc:sldMk cId="1990438314" sldId="284"/>
            <ac:picMk id="25" creationId="{5F9551A9-D381-27FA-E700-361DA4F05AE9}"/>
          </ac:picMkLst>
        </pc:picChg>
      </pc:sldChg>
      <pc:sldChg chg="addSp delSp modSp add mod">
        <pc:chgData name="Mariam Bouzid" userId="e7b5b55ede087648" providerId="LiveId" clId="{1997787D-4099-413A-92F0-425DB80037C5}" dt="2025-06-16T21:03:04.949" v="1069" actId="1076"/>
        <pc:sldMkLst>
          <pc:docMk/>
          <pc:sldMk cId="783117808" sldId="285"/>
        </pc:sldMkLst>
        <pc:spChg chg="mod">
          <ac:chgData name="Mariam Bouzid" userId="e7b5b55ede087648" providerId="LiveId" clId="{1997787D-4099-413A-92F0-425DB80037C5}" dt="2025-06-16T15:31:43.167" v="1022" actId="20577"/>
          <ac:spMkLst>
            <pc:docMk/>
            <pc:sldMk cId="783117808" sldId="285"/>
            <ac:spMk id="10" creationId="{F8BF6FC3-B10A-CE5A-18FC-44969D39637C}"/>
          </ac:spMkLst>
        </pc:spChg>
        <pc:spChg chg="add mod">
          <ac:chgData name="Mariam Bouzid" userId="e7b5b55ede087648" providerId="LiveId" clId="{1997787D-4099-413A-92F0-425DB80037C5}" dt="2025-06-16T15:34:05.779" v="1049" actId="20577"/>
          <ac:spMkLst>
            <pc:docMk/>
            <pc:sldMk cId="783117808" sldId="285"/>
            <ac:spMk id="11" creationId="{908894C3-7098-D202-F5A3-2C4481AFF6DC}"/>
          </ac:spMkLst>
        </pc:spChg>
        <pc:spChg chg="add del mod">
          <ac:chgData name="Mariam Bouzid" userId="e7b5b55ede087648" providerId="LiveId" clId="{1997787D-4099-413A-92F0-425DB80037C5}" dt="2025-06-16T15:33:56.597" v="1029" actId="478"/>
          <ac:spMkLst>
            <pc:docMk/>
            <pc:sldMk cId="783117808" sldId="285"/>
            <ac:spMk id="15" creationId="{FD54033A-21D4-E22D-40A5-73FC95F273EB}"/>
          </ac:spMkLst>
        </pc:spChg>
        <pc:spChg chg="del">
          <ac:chgData name="Mariam Bouzid" userId="e7b5b55ede087648" providerId="LiveId" clId="{1997787D-4099-413A-92F0-425DB80037C5}" dt="2025-06-16T15:29:46.364" v="971" actId="478"/>
          <ac:spMkLst>
            <pc:docMk/>
            <pc:sldMk cId="783117808" sldId="285"/>
            <ac:spMk id="17" creationId="{1DBD8E2E-B5CA-354C-5B03-862B2D245CFA}"/>
          </ac:spMkLst>
        </pc:spChg>
        <pc:spChg chg="del">
          <ac:chgData name="Mariam Bouzid" userId="e7b5b55ede087648" providerId="LiveId" clId="{1997787D-4099-413A-92F0-425DB80037C5}" dt="2025-06-16T15:29:48.378" v="974" actId="478"/>
          <ac:spMkLst>
            <pc:docMk/>
            <pc:sldMk cId="783117808" sldId="285"/>
            <ac:spMk id="18" creationId="{73F703A7-4D1B-D7E6-FFAF-C7B6AD97E8EB}"/>
          </ac:spMkLst>
        </pc:spChg>
        <pc:spChg chg="del">
          <ac:chgData name="Mariam Bouzid" userId="e7b5b55ede087648" providerId="LiveId" clId="{1997787D-4099-413A-92F0-425DB80037C5}" dt="2025-06-16T15:29:46.364" v="971" actId="478"/>
          <ac:spMkLst>
            <pc:docMk/>
            <pc:sldMk cId="783117808" sldId="285"/>
            <ac:spMk id="28" creationId="{82BBFC44-C58E-BCB5-E2A3-8D2C2886168C}"/>
          </ac:spMkLst>
        </pc:spChg>
        <pc:picChg chg="del">
          <ac:chgData name="Mariam Bouzid" userId="e7b5b55ede087648" providerId="LiveId" clId="{1997787D-4099-413A-92F0-425DB80037C5}" dt="2025-06-16T15:29:47.027" v="972" actId="478"/>
          <ac:picMkLst>
            <pc:docMk/>
            <pc:sldMk cId="783117808" sldId="285"/>
            <ac:picMk id="3" creationId="{D9430988-64C7-13FE-84D6-BA2399664B00}"/>
          </ac:picMkLst>
        </pc:picChg>
        <pc:picChg chg="add mod">
          <ac:chgData name="Mariam Bouzid" userId="e7b5b55ede087648" providerId="LiveId" clId="{1997787D-4099-413A-92F0-425DB80037C5}" dt="2025-06-16T15:35:16.074" v="1057" actId="208"/>
          <ac:picMkLst>
            <pc:docMk/>
            <pc:sldMk cId="783117808" sldId="285"/>
            <ac:picMk id="9" creationId="{3D9D3EBF-B1A5-4C34-35B4-5B12B79779A4}"/>
          </ac:picMkLst>
        </pc:picChg>
        <pc:picChg chg="del">
          <ac:chgData name="Mariam Bouzid" userId="e7b5b55ede087648" providerId="LiveId" clId="{1997787D-4099-413A-92F0-425DB80037C5}" dt="2025-06-16T15:29:47.597" v="973" actId="478"/>
          <ac:picMkLst>
            <pc:docMk/>
            <pc:sldMk cId="783117808" sldId="285"/>
            <ac:picMk id="14" creationId="{15BD2591-362D-77A4-CC9B-1BC67334A94A}"/>
          </ac:picMkLst>
        </pc:picChg>
        <pc:picChg chg="add mod">
          <ac:chgData name="Mariam Bouzid" userId="e7b5b55ede087648" providerId="LiveId" clId="{1997787D-4099-413A-92F0-425DB80037C5}" dt="2025-06-16T21:03:04.949" v="1069" actId="1076"/>
          <ac:picMkLst>
            <pc:docMk/>
            <pc:sldMk cId="783117808" sldId="285"/>
            <ac:picMk id="19" creationId="{F1152E6A-9121-C582-9EAA-FDFF9028AD6D}"/>
          </ac:picMkLst>
        </pc:picChg>
        <pc:picChg chg="del">
          <ac:chgData name="Mariam Bouzid" userId="e7b5b55ede087648" providerId="LiveId" clId="{1997787D-4099-413A-92F0-425DB80037C5}" dt="2025-06-16T15:29:46.364" v="971" actId="478"/>
          <ac:picMkLst>
            <pc:docMk/>
            <pc:sldMk cId="783117808" sldId="285"/>
            <ac:picMk id="24" creationId="{80171706-7A9F-F5CF-46EC-00D35732D8F1}"/>
          </ac:picMkLst>
        </pc:picChg>
      </pc:sldChg>
    </pc:docChg>
  </pc:docChgLst>
</pc:chgInfo>
</file>

<file path=ppt/media/image1.png>
</file>

<file path=ppt/media/image11.png>
</file>

<file path=ppt/media/image12.png>
</file>

<file path=ppt/media/image2.png>
</file>

<file path=ppt/media/image20.png>
</file>

<file path=ppt/media/image24.jpeg>
</file>

<file path=ppt/media/image3.png>
</file>

<file path=ppt/media/image4.png>
</file>

<file path=ppt/media/image5.pn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09F789-4B84-4967-9E79-194F0446D5CC}" type="datetimeFigureOut">
              <a:rPr lang="en-US" smtClean="0"/>
              <a:t>10/21/2025</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AA0FC6-F5CD-4C9C-8DBD-8F621A0EFFE2}" type="slidenum">
              <a:rPr lang="en-US" smtClean="0"/>
              <a:t>‹Nº›</a:t>
            </a:fld>
            <a:endParaRPr lang="en-US"/>
          </a:p>
        </p:txBody>
      </p:sp>
    </p:spTree>
    <p:extLst>
      <p:ext uri="{BB962C8B-B14F-4D97-AF65-F5344CB8AC3E}">
        <p14:creationId xmlns:p14="http://schemas.microsoft.com/office/powerpoint/2010/main" val="2304273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5"/>
          </p:nvPr>
        </p:nvSpPr>
        <p:spPr/>
        <p:txBody>
          <a:bodyPr/>
          <a:lstStyle/>
          <a:p>
            <a:fld id="{9DAA0FC6-F5CD-4C9C-8DBD-8F621A0EFFE2}" type="slidenum">
              <a:rPr lang="en-US" smtClean="0"/>
              <a:t>11</a:t>
            </a:fld>
            <a:endParaRPr lang="en-US"/>
          </a:p>
        </p:txBody>
      </p:sp>
    </p:spTree>
    <p:extLst>
      <p:ext uri="{BB962C8B-B14F-4D97-AF65-F5344CB8AC3E}">
        <p14:creationId xmlns:p14="http://schemas.microsoft.com/office/powerpoint/2010/main" val="2706142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1223739-DAAA-4BFD-94B9-31E0D25B7064}" type="datetime1">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DB23C52-4231-4A9F-ACC3-150E1BBB7C37}" type="datetime1">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80A30A8-631D-4DD6-8DD6-1958DBE126A1}" type="datetime1">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561779-208C-4680-A881-A482E66CB25A}" type="datetime1">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CC074E2-9C7E-486A-BCFA-AFE985D15A8F}" type="datetime1">
              <a:rPr lang="en-US" smtClean="0"/>
              <a:t>10/21/2025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8A58F85-71DE-46DC-8F78-BA21C94B4201}" type="datetime1">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5F43FC1-D624-4B40-8715-ED1FFFFCAA79}" type="datetime1">
              <a:rPr lang="en-US" smtClean="0"/>
              <a:t>10/21/2025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506CFB0-F3E5-4839-9F6A-7CF4D2CD43B0}" type="datetime1">
              <a:rPr lang="en-US" smtClean="0"/>
              <a:t>10/21/2025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046ACE-2038-435C-87CB-0C2D52756F36}" type="datetime1">
              <a:rPr lang="en-US" smtClean="0"/>
              <a:t>10/21/2025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3375414-DBA3-4348-BB30-D538C07C18A6}" type="datetime1">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6C1B27-20A0-4B4A-A8A8-1DA849CF57C6}" type="datetime1">
              <a:rPr lang="en-US" smtClean="0"/>
              <a:t>10/21/2025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‹Nº›</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929B4D-1B8F-4E54-84CF-A753ED271552}" type="datetime1">
              <a:rPr lang="en-US" smtClean="0"/>
              <a:t>10/21/2025</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‹Nº›</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hyperlink" Target="https://maps.app.goo.gl/uFDXmyFTatfgmQQJ6"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slideLayout" Target="../slideLayouts/slideLayout1.xml"/><Relationship Id="rId5" Type="http://schemas.openxmlformats.org/officeDocument/2006/relationships/image" Target="../media/image16.emf"/><Relationship Id="rId4" Type="http://schemas.openxmlformats.org/officeDocument/2006/relationships/image" Target="../media/image15.emf"/></Relationships>
</file>

<file path=ppt/slides/_rels/slide7.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1.xml"/><Relationship Id="rId5" Type="http://schemas.openxmlformats.org/officeDocument/2006/relationships/image" Target="../media/image20.png"/><Relationship Id="rId4" Type="http://schemas.openxmlformats.org/officeDocument/2006/relationships/image" Target="../media/image19.emf"/></Relationships>
</file>

<file path=ppt/slides/_rels/slide8.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slideLayout" Target="../slideLayouts/slideLayout1.xml"/><Relationship Id="rId4" Type="http://schemas.openxmlformats.org/officeDocument/2006/relationships/image" Target="../media/image23.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ángulo: esquinas diagonales cortadas 10">
            <a:extLst>
              <a:ext uri="{FF2B5EF4-FFF2-40B4-BE49-F238E27FC236}">
                <a16:creationId xmlns:a16="http://schemas.microsoft.com/office/drawing/2014/main" id="{0CA1A193-0924-6C71-4272-05EC9D0C3959}"/>
              </a:ext>
            </a:extLst>
          </p:cNvPr>
          <p:cNvSpPr/>
          <p:nvPr/>
        </p:nvSpPr>
        <p:spPr>
          <a:xfrm>
            <a:off x="398206" y="1683158"/>
            <a:ext cx="2915265" cy="532171"/>
          </a:xfrm>
          <a:prstGeom prst="snip2DiagRect">
            <a:avLst/>
          </a:prstGeom>
          <a:solidFill>
            <a:schemeClr val="bg1">
              <a:lumMod val="85000"/>
            </a:schemeClr>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2" name="Title 1"/>
          <p:cNvSpPr>
            <a:spLocks noGrp="1"/>
          </p:cNvSpPr>
          <p:nvPr>
            <p:ph type="ctrTitle"/>
          </p:nvPr>
        </p:nvSpPr>
        <p:spPr>
          <a:xfrm>
            <a:off x="319548" y="2234997"/>
            <a:ext cx="5962380" cy="2939845"/>
          </a:xfrm>
        </p:spPr>
        <p:txBody>
          <a:bodyPr>
            <a:noAutofit/>
          </a:bodyPr>
          <a:lstStyle/>
          <a:p>
            <a:pPr algn="l">
              <a:defRPr sz="4400" b="1">
                <a:solidFill>
                  <a:srgbClr val="0B3D91"/>
                </a:solidFill>
              </a:defRPr>
            </a:pPr>
            <a:r>
              <a:rPr lang="es-CO" sz="2000" noProof="0" dirty="0">
                <a:solidFill>
                  <a:srgbClr val="7030A0"/>
                </a:solidFill>
                <a:latin typeface="Fira Sans Medium" panose="020B0603050000020004" pitchFamily="34" charset="0"/>
              </a:rPr>
              <a:t>Desarrollo de habilidades en logística humanitaria para mejorar la resiliencia comunitaria y la gestión de recursos hídricos ante riesgos de inundaciones de la quebrada </a:t>
            </a:r>
            <a:r>
              <a:rPr lang="es-CO" sz="2000" dirty="0">
                <a:solidFill>
                  <a:srgbClr val="7030A0"/>
                </a:solidFill>
                <a:latin typeface="Fira Sans Medium" panose="020B0603050000020004" pitchFamily="34" charset="0"/>
              </a:rPr>
              <a:t>L</a:t>
            </a:r>
            <a:r>
              <a:rPr lang="es-CO" sz="2000" noProof="0" dirty="0">
                <a:solidFill>
                  <a:srgbClr val="7030A0"/>
                </a:solidFill>
                <a:latin typeface="Fira Sans Medium" panose="020B0603050000020004" pitchFamily="34" charset="0"/>
              </a:rPr>
              <a:t>a Esmeralda en Tocancipá.</a:t>
            </a:r>
            <a:endParaRPr lang="es-CO" sz="2800" noProof="0" dirty="0">
              <a:solidFill>
                <a:srgbClr val="7030A0"/>
              </a:solidFill>
              <a:latin typeface="Cormorant Garamond" pitchFamily="2" charset="0"/>
              <a:ea typeface="Cormorant Garamond" pitchFamily="2" charset="0"/>
              <a:cs typeface="Cormorant Garamond" pitchFamily="2" charset="0"/>
            </a:endParaRPr>
          </a:p>
        </p:txBody>
      </p:sp>
      <p:sp>
        <p:nvSpPr>
          <p:cNvPr id="3" name="Subtitle 2"/>
          <p:cNvSpPr>
            <a:spLocks noGrp="1"/>
          </p:cNvSpPr>
          <p:nvPr>
            <p:ph type="subTitle" idx="1"/>
          </p:nvPr>
        </p:nvSpPr>
        <p:spPr>
          <a:xfrm>
            <a:off x="747251" y="1763662"/>
            <a:ext cx="2069690" cy="390832"/>
          </a:xfrm>
        </p:spPr>
        <p:txBody>
          <a:bodyPr>
            <a:normAutofit fontScale="92500"/>
          </a:bodyPr>
          <a:lstStyle/>
          <a:p>
            <a:pPr>
              <a:defRPr sz="2000">
                <a:solidFill>
                  <a:srgbClr val="000000"/>
                </a:solidFill>
              </a:defRPr>
            </a:pPr>
            <a:r>
              <a:rPr lang="fr-FR" sz="1800" b="1" dirty="0">
                <a:solidFill>
                  <a:schemeClr val="bg1"/>
                </a:solidFill>
                <a:latin typeface="Fira Sans" panose="020B0503050000020004" pitchFamily="34" charset="0"/>
              </a:rPr>
              <a:t>S</a:t>
            </a:r>
            <a:r>
              <a:rPr lang="es-CO" sz="1800" b="1" dirty="0">
                <a:solidFill>
                  <a:schemeClr val="bg1"/>
                </a:solidFill>
                <a:latin typeface="Fira Sans" panose="020B0503050000020004" pitchFamily="34" charset="0"/>
              </a:rPr>
              <a:t>ABANA HACK 2025</a:t>
            </a:r>
            <a:endParaRPr lang="es-CO" sz="1800" b="1" noProof="0" dirty="0">
              <a:solidFill>
                <a:schemeClr val="bg1"/>
              </a:solidFill>
              <a:latin typeface="Fira Sans" panose="020B0503050000020004" pitchFamily="34" charset="0"/>
            </a:endParaRPr>
          </a:p>
        </p:txBody>
      </p:sp>
      <p:sp>
        <p:nvSpPr>
          <p:cNvPr id="9" name="CuadroTexto 8">
            <a:extLst>
              <a:ext uri="{FF2B5EF4-FFF2-40B4-BE49-F238E27FC236}">
                <a16:creationId xmlns:a16="http://schemas.microsoft.com/office/drawing/2014/main" id="{EB359F16-49A2-F909-BA07-C52699980E3A}"/>
              </a:ext>
            </a:extLst>
          </p:cNvPr>
          <p:cNvSpPr txBox="1"/>
          <p:nvPr/>
        </p:nvSpPr>
        <p:spPr>
          <a:xfrm>
            <a:off x="398206" y="5346339"/>
            <a:ext cx="3751006" cy="584775"/>
          </a:xfrm>
          <a:prstGeom prst="rect">
            <a:avLst/>
          </a:prstGeom>
          <a:noFill/>
        </p:spPr>
        <p:txBody>
          <a:bodyPr wrap="square">
            <a:spAutoFit/>
          </a:bodyPr>
          <a:lstStyle/>
          <a:p>
            <a:pPr algn="ctr"/>
            <a:r>
              <a:rPr lang="es-CO" sz="3200" noProof="0" dirty="0">
                <a:solidFill>
                  <a:srgbClr val="7030A0"/>
                </a:solidFill>
                <a:latin typeface="Cormorant Garamond" pitchFamily="2" charset="0"/>
                <a:ea typeface="Cormorant Garamond" pitchFamily="2" charset="0"/>
                <a:cs typeface="Cormorant Garamond" pitchFamily="2" charset="0"/>
              </a:rPr>
              <a:t>01-02 noviembre, 2025</a:t>
            </a:r>
            <a:endParaRPr lang="es-CO" sz="500" noProof="0" dirty="0"/>
          </a:p>
        </p:txBody>
      </p:sp>
      <p:sp>
        <p:nvSpPr>
          <p:cNvPr id="10" name="Rectángulo: esquinas diagonales cortadas 9">
            <a:extLst>
              <a:ext uri="{FF2B5EF4-FFF2-40B4-BE49-F238E27FC236}">
                <a16:creationId xmlns:a16="http://schemas.microsoft.com/office/drawing/2014/main" id="{E00CC3D5-ED1C-A535-C819-E6ABACB87768}"/>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6C4CA83A-E2EF-B8D6-A25F-E803D3EFE0FB}"/>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pic>
        <p:nvPicPr>
          <p:cNvPr id="13" name="Picture 2" descr="Texto&#10;&#10;Descripción generada automáticamente, Image">
            <a:extLst>
              <a:ext uri="{FF2B5EF4-FFF2-40B4-BE49-F238E27FC236}">
                <a16:creationId xmlns:a16="http://schemas.microsoft.com/office/drawing/2014/main" id="{D83049F6-7285-5EBB-57C8-41BE681461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78764" y="467114"/>
            <a:ext cx="2685026" cy="829520"/>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3" descr="Imagen que contiene firmar, parada, alimentos, señal&#10;&#10;Descripción generada automáticamente, Image">
            <a:extLst>
              <a:ext uri="{FF2B5EF4-FFF2-40B4-BE49-F238E27FC236}">
                <a16:creationId xmlns:a16="http://schemas.microsoft.com/office/drawing/2014/main" id="{CB8CEFBD-F704-7EA4-5F38-10B88C84D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6249" y="321432"/>
            <a:ext cx="1667017" cy="127010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5">
            <a:extLst>
              <a:ext uri="{FF2B5EF4-FFF2-40B4-BE49-F238E27FC236}">
                <a16:creationId xmlns:a16="http://schemas.microsoft.com/office/drawing/2014/main" id="{C47DA0B6-1136-3EB4-4494-7110A73A7EFD}"/>
              </a:ext>
            </a:extLst>
          </p:cNvPr>
          <p:cNvPicPr>
            <a:picLocks noChangeAspect="1"/>
          </p:cNvPicPr>
          <p:nvPr/>
        </p:nvPicPr>
        <p:blipFill>
          <a:blip r:embed="rId4"/>
          <a:stretch>
            <a:fillRect/>
          </a:stretch>
        </p:blipFill>
        <p:spPr>
          <a:xfrm>
            <a:off x="9806935" y="440671"/>
            <a:ext cx="834069" cy="854677"/>
          </a:xfrm>
          <a:prstGeom prst="rect">
            <a:avLst/>
          </a:prstGeom>
        </p:spPr>
      </p:pic>
      <p:pic>
        <p:nvPicPr>
          <p:cNvPr id="16" name="Picture 6">
            <a:extLst>
              <a:ext uri="{FF2B5EF4-FFF2-40B4-BE49-F238E27FC236}">
                <a16:creationId xmlns:a16="http://schemas.microsoft.com/office/drawing/2014/main" id="{DC0BFBB8-8639-5D0E-EBC8-291D44B86050}"/>
              </a:ext>
            </a:extLst>
          </p:cNvPr>
          <p:cNvPicPr>
            <a:picLocks noChangeAspect="1"/>
          </p:cNvPicPr>
          <p:nvPr/>
        </p:nvPicPr>
        <p:blipFill>
          <a:blip r:embed="rId5"/>
          <a:stretch>
            <a:fillRect/>
          </a:stretch>
        </p:blipFill>
        <p:spPr>
          <a:xfrm>
            <a:off x="6828170" y="440671"/>
            <a:ext cx="1814385" cy="855963"/>
          </a:xfrm>
          <a:prstGeom prst="rect">
            <a:avLst/>
          </a:prstGeom>
        </p:spPr>
      </p:pic>
      <p:sp>
        <p:nvSpPr>
          <p:cNvPr id="19" name="Marcador de número de diapositiva 18">
            <a:extLst>
              <a:ext uri="{FF2B5EF4-FFF2-40B4-BE49-F238E27FC236}">
                <a16:creationId xmlns:a16="http://schemas.microsoft.com/office/drawing/2014/main" id="{8D04099A-6555-760F-7B6E-B636276754DB}"/>
              </a:ext>
            </a:extLst>
          </p:cNvPr>
          <p:cNvSpPr>
            <a:spLocks noGrp="1"/>
          </p:cNvSpPr>
          <p:nvPr>
            <p:ph type="sldNum" sz="quarter" idx="12"/>
          </p:nvPr>
        </p:nvSpPr>
        <p:spPr/>
        <p:txBody>
          <a:bodyPr/>
          <a:lstStyle/>
          <a:p>
            <a:fld id="{C1FF6DA9-008F-8B48-92A6-B652298478BF}" type="slidenum">
              <a:rPr lang="es-CO" noProof="0" smtClean="0"/>
              <a:t>1</a:t>
            </a:fld>
            <a:endParaRPr lang="es-CO" noProof="0"/>
          </a:p>
        </p:txBody>
      </p:sp>
      <p:pic>
        <p:nvPicPr>
          <p:cNvPr id="8" name="Imagen 7">
            <a:extLst>
              <a:ext uri="{FF2B5EF4-FFF2-40B4-BE49-F238E27FC236}">
                <a16:creationId xmlns:a16="http://schemas.microsoft.com/office/drawing/2014/main" id="{209B9C52-49F0-4198-DF7F-1FD98DD1CD2F}"/>
              </a:ext>
            </a:extLst>
          </p:cNvPr>
          <p:cNvPicPr>
            <a:picLocks noChangeAspect="1"/>
          </p:cNvPicPr>
          <p:nvPr/>
        </p:nvPicPr>
        <p:blipFill>
          <a:blip r:embed="rId6"/>
          <a:stretch>
            <a:fillRect/>
          </a:stretch>
        </p:blipFill>
        <p:spPr>
          <a:xfrm>
            <a:off x="7259245" y="2913457"/>
            <a:ext cx="2049513" cy="182478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F2F135-14E3-9129-AB5B-A099CDA5A462}"/>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CC899549-E533-74F6-75AF-4C6A94BDF41C}"/>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9F75981E-FD70-F6F2-26A1-FE3A9A16ED62}"/>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216DBD12-2BE0-6FE5-7DC8-6751DDF9E9BF}"/>
              </a:ext>
            </a:extLst>
          </p:cNvPr>
          <p:cNvSpPr>
            <a:spLocks noGrp="1"/>
          </p:cNvSpPr>
          <p:nvPr>
            <p:ph type="sldNum" sz="quarter" idx="12"/>
          </p:nvPr>
        </p:nvSpPr>
        <p:spPr/>
        <p:txBody>
          <a:bodyPr/>
          <a:lstStyle/>
          <a:p>
            <a:fld id="{C1FF6DA9-008F-8B48-92A6-B652298478BF}" type="slidenum">
              <a:rPr lang="es-CO" noProof="0" smtClean="0"/>
              <a:t>10</a:t>
            </a:fld>
            <a:endParaRPr lang="es-CO" noProof="0"/>
          </a:p>
        </p:txBody>
      </p:sp>
      <p:sp>
        <p:nvSpPr>
          <p:cNvPr id="3" name="CuadroTexto 2">
            <a:extLst>
              <a:ext uri="{FF2B5EF4-FFF2-40B4-BE49-F238E27FC236}">
                <a16:creationId xmlns:a16="http://schemas.microsoft.com/office/drawing/2014/main" id="{671C0A74-5C4E-8E83-3D81-65776E6EFF7C}"/>
              </a:ext>
            </a:extLst>
          </p:cNvPr>
          <p:cNvSpPr txBox="1"/>
          <p:nvPr/>
        </p:nvSpPr>
        <p:spPr>
          <a:xfrm>
            <a:off x="594360" y="1140892"/>
            <a:ext cx="10725912" cy="4339650"/>
          </a:xfrm>
          <a:prstGeom prst="rect">
            <a:avLst/>
          </a:prstGeom>
          <a:noFill/>
        </p:spPr>
        <p:txBody>
          <a:bodyPr wrap="square">
            <a:spAutoFit/>
          </a:bodyPr>
          <a:lstStyle/>
          <a:p>
            <a:r>
              <a:rPr lang="es-CO" sz="2000" dirty="0">
                <a:latin typeface="Fira Sans" panose="020B0503050000020004" pitchFamily="34" charset="0"/>
              </a:rPr>
              <a:t>Condiciones que debe cumplir la solución:</a:t>
            </a:r>
          </a:p>
          <a:p>
            <a:pPr marL="342900" indent="-342900">
              <a:buFont typeface="Arial" panose="020B0604020202020204" pitchFamily="34" charset="0"/>
              <a:buChar char="•"/>
            </a:pPr>
            <a:r>
              <a:rPr lang="es-CO" dirty="0">
                <a:latin typeface="Fira Sans" panose="020B0503050000020004" pitchFamily="34" charset="0"/>
              </a:rPr>
              <a:t>Facilidad de uso: </a:t>
            </a:r>
            <a:r>
              <a:rPr lang="es-CO" dirty="0">
                <a:solidFill>
                  <a:schemeClr val="bg1">
                    <a:lumMod val="50000"/>
                  </a:schemeClr>
                </a:solidFill>
                <a:latin typeface="Fira Sans" panose="020B0503050000020004" pitchFamily="34" charset="0"/>
              </a:rPr>
              <a:t>la solución debe ser intuitiva, fácil de usar para la comunidad que no tienen </a:t>
            </a:r>
            <a:br>
              <a:rPr lang="es-CO" dirty="0">
                <a:solidFill>
                  <a:schemeClr val="bg1">
                    <a:lumMod val="50000"/>
                  </a:schemeClr>
                </a:solidFill>
                <a:latin typeface="Fira Sans" panose="020B0503050000020004" pitchFamily="34" charset="0"/>
              </a:rPr>
            </a:br>
            <a:r>
              <a:rPr lang="es-CO" dirty="0">
                <a:solidFill>
                  <a:schemeClr val="bg1">
                    <a:lumMod val="50000"/>
                  </a:schemeClr>
                </a:solidFill>
                <a:latin typeface="Fira Sans" panose="020B0503050000020004" pitchFamily="34" charset="0"/>
              </a:rPr>
              <a:t>experiencia avanzada en tecnología.</a:t>
            </a:r>
          </a:p>
          <a:p>
            <a:pPr marL="285750" indent="-285750">
              <a:buFont typeface="Arial" panose="020B0604020202020204" pitchFamily="34" charset="0"/>
              <a:buChar char="•"/>
            </a:pPr>
            <a:r>
              <a:rPr lang="es-CO" dirty="0">
                <a:latin typeface="Fira Sans" panose="020B0503050000020004" pitchFamily="34" charset="0"/>
              </a:rPr>
              <a:t>Bajo costo y mantenible: </a:t>
            </a:r>
            <a:r>
              <a:rPr lang="es-CO" dirty="0">
                <a:solidFill>
                  <a:schemeClr val="bg1">
                    <a:lumMod val="50000"/>
                  </a:schemeClr>
                </a:solidFill>
                <a:latin typeface="Fira Sans" panose="020B0503050000020004" pitchFamily="34" charset="0"/>
              </a:rPr>
              <a:t>debe poder implementarse con recursos locales o comunitarios.</a:t>
            </a:r>
          </a:p>
          <a:p>
            <a:pPr marL="285750" indent="-285750">
              <a:buFont typeface="Arial" panose="020B0604020202020204" pitchFamily="34" charset="0"/>
              <a:buChar char="•"/>
            </a:pPr>
            <a:r>
              <a:rPr lang="es-CO" dirty="0">
                <a:solidFill>
                  <a:schemeClr val="bg1">
                    <a:lumMod val="50000"/>
                  </a:schemeClr>
                </a:solidFill>
                <a:latin typeface="Fira Sans" panose="020B0503050000020004" pitchFamily="34" charset="0"/>
              </a:rPr>
              <a:t>Integración: la solución debería facilitar el vínculo entre comunidad e instituciones (Cruz Roja, Alcaldía, Bomberos).</a:t>
            </a:r>
          </a:p>
          <a:p>
            <a:pPr marL="285750" indent="-285750">
              <a:buFont typeface="Arial" panose="020B0604020202020204" pitchFamily="34" charset="0"/>
              <a:buChar char="•"/>
            </a:pPr>
            <a:r>
              <a:rPr lang="es-CO" dirty="0">
                <a:latin typeface="Fira Sans" panose="020B0503050000020004" pitchFamily="34" charset="0"/>
              </a:rPr>
              <a:t>Escalable / replicable: </a:t>
            </a:r>
            <a:r>
              <a:rPr lang="es-CO" dirty="0">
                <a:solidFill>
                  <a:schemeClr val="bg1">
                    <a:lumMod val="50000"/>
                  </a:schemeClr>
                </a:solidFill>
                <a:latin typeface="Fira Sans" panose="020B0503050000020004" pitchFamily="34" charset="0"/>
              </a:rPr>
              <a:t>idealmente aplicable a otras veredas o comunidades.</a:t>
            </a:r>
          </a:p>
          <a:p>
            <a:pPr marL="285750" indent="-285750">
              <a:buFont typeface="Arial" panose="020B0604020202020204" pitchFamily="34" charset="0"/>
              <a:buChar char="•"/>
            </a:pPr>
            <a:r>
              <a:rPr lang="es-CO" dirty="0">
                <a:latin typeface="Fira Sans" panose="020B0503050000020004" pitchFamily="34" charset="0"/>
              </a:rPr>
              <a:t>Culturalmente adecuada: </a:t>
            </a:r>
            <a:r>
              <a:rPr lang="es-CO" dirty="0">
                <a:solidFill>
                  <a:schemeClr val="bg1">
                    <a:lumMod val="50000"/>
                  </a:schemeClr>
                </a:solidFill>
                <a:latin typeface="Fira Sans" panose="020B0503050000020004" pitchFamily="34" charset="0"/>
              </a:rPr>
              <a:t>Debe respetar la identidad de la vereda y el conocimiento local.</a:t>
            </a:r>
          </a:p>
          <a:p>
            <a:pPr marL="285750" indent="-285750">
              <a:buFont typeface="Arial" panose="020B0604020202020204" pitchFamily="34" charset="0"/>
              <a:buChar char="•"/>
            </a:pPr>
            <a:r>
              <a:rPr lang="es-CO" dirty="0">
                <a:latin typeface="Fira Sans" panose="020B0503050000020004" pitchFamily="34" charset="0"/>
              </a:rPr>
              <a:t>Impacto medible: </a:t>
            </a:r>
            <a:r>
              <a:rPr lang="es-CO" dirty="0">
                <a:solidFill>
                  <a:schemeClr val="bg1">
                    <a:lumMod val="50000"/>
                  </a:schemeClr>
                </a:solidFill>
                <a:latin typeface="Fira Sans" panose="020B0503050000020004" pitchFamily="34" charset="0"/>
              </a:rPr>
              <a:t>la propuesta debe demostrar cómo reduce el riesgo, el tiempo de respuesta o los daños de una inundación.</a:t>
            </a:r>
          </a:p>
          <a:p>
            <a:pPr marL="285750" indent="-285750">
              <a:buFont typeface="Arial" panose="020B0604020202020204" pitchFamily="34" charset="0"/>
              <a:buChar char="•"/>
            </a:pPr>
            <a:r>
              <a:rPr lang="es-CO" dirty="0">
                <a:latin typeface="Fira Sans" panose="020B0503050000020004" pitchFamily="34" charset="0"/>
              </a:rPr>
              <a:t>Participación comunitaria: </a:t>
            </a:r>
            <a:r>
              <a:rPr lang="es-CO" dirty="0">
                <a:solidFill>
                  <a:schemeClr val="bg1">
                    <a:lumMod val="50000"/>
                  </a:schemeClr>
                </a:solidFill>
                <a:latin typeface="Fira Sans" panose="020B0503050000020004" pitchFamily="34" charset="0"/>
              </a:rPr>
              <a:t>la solución debe considerar el involucramiento de líderes locales, mujeres, jóvenes o sabedores del territorio.</a:t>
            </a:r>
            <a:br>
              <a:rPr lang="es-CO" dirty="0">
                <a:latin typeface="Fira Sans" panose="020B0503050000020004" pitchFamily="34" charset="0"/>
              </a:rPr>
            </a:br>
            <a:endParaRPr lang="es-CO" dirty="0">
              <a:latin typeface="Fira Sans" panose="020B0503050000020004" pitchFamily="34" charset="0"/>
            </a:endParaRPr>
          </a:p>
          <a:p>
            <a:br>
              <a:rPr lang="es-CO" sz="2000" dirty="0">
                <a:latin typeface="Fira Sans" panose="020B0503050000020004" pitchFamily="34" charset="0"/>
              </a:rPr>
            </a:br>
            <a:endParaRPr lang="es-CO" sz="2000" dirty="0">
              <a:latin typeface="Fira Sans" panose="020B0503050000020004" pitchFamily="34" charset="0"/>
            </a:endParaRPr>
          </a:p>
        </p:txBody>
      </p:sp>
      <p:sp>
        <p:nvSpPr>
          <p:cNvPr id="2" name="CuadroTexto 1">
            <a:extLst>
              <a:ext uri="{FF2B5EF4-FFF2-40B4-BE49-F238E27FC236}">
                <a16:creationId xmlns:a16="http://schemas.microsoft.com/office/drawing/2014/main" id="{A665BF5C-C6BB-8E1A-2671-67A7D8EF0C95}"/>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RETO</a:t>
            </a:r>
            <a:endParaRPr lang="es-CO" sz="3200" b="1" dirty="0">
              <a:solidFill>
                <a:srgbClr val="595959"/>
              </a:solidFill>
              <a:latin typeface="Cormorant Garamond" pitchFamily="2" charset="0"/>
              <a:ea typeface="Cormorant Garamond" pitchFamily="2" charset="0"/>
              <a:cs typeface="Cormorant Garamond" pitchFamily="2" charset="0"/>
            </a:endParaRPr>
          </a:p>
        </p:txBody>
      </p:sp>
    </p:spTree>
    <p:extLst>
      <p:ext uri="{BB962C8B-B14F-4D97-AF65-F5344CB8AC3E}">
        <p14:creationId xmlns:p14="http://schemas.microsoft.com/office/powerpoint/2010/main" val="26405352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366C94-EDCB-3557-9E6A-F8D7036E8636}"/>
              </a:ext>
            </a:extLst>
          </p:cNvPr>
          <p:cNvSpPr>
            <a:spLocks noGrp="1"/>
          </p:cNvSpPr>
          <p:nvPr>
            <p:ph type="title"/>
          </p:nvPr>
        </p:nvSpPr>
        <p:spPr/>
        <p:txBody>
          <a:bodyPr/>
          <a:lstStyle/>
          <a:p>
            <a:endParaRPr lang="es-CO" noProof="0"/>
          </a:p>
        </p:txBody>
      </p:sp>
      <p:sp>
        <p:nvSpPr>
          <p:cNvPr id="3" name="Marcador de contenido 2">
            <a:extLst>
              <a:ext uri="{FF2B5EF4-FFF2-40B4-BE49-F238E27FC236}">
                <a16:creationId xmlns:a16="http://schemas.microsoft.com/office/drawing/2014/main" id="{DCAFCE08-9BCB-D439-218F-0C22C838C55D}"/>
              </a:ext>
            </a:extLst>
          </p:cNvPr>
          <p:cNvSpPr>
            <a:spLocks noGrp="1"/>
          </p:cNvSpPr>
          <p:nvPr>
            <p:ph idx="1"/>
          </p:nvPr>
        </p:nvSpPr>
        <p:spPr/>
        <p:txBody>
          <a:bodyPr/>
          <a:lstStyle/>
          <a:p>
            <a:endParaRPr lang="es-CO" noProof="0"/>
          </a:p>
        </p:txBody>
      </p:sp>
      <p:pic>
        <p:nvPicPr>
          <p:cNvPr id="6" name="Picture 13">
            <a:extLst>
              <a:ext uri="{FF2B5EF4-FFF2-40B4-BE49-F238E27FC236}">
                <a16:creationId xmlns:a16="http://schemas.microsoft.com/office/drawing/2014/main" id="{EB205263-8910-A272-CCFD-F180C9B29FC5}"/>
              </a:ext>
            </a:extLst>
          </p:cNvPr>
          <p:cNvPicPr>
            <a:picLocks noChangeAspect="1"/>
          </p:cNvPicPr>
          <p:nvPr/>
        </p:nvPicPr>
        <p:blipFill>
          <a:blip r:embed="rId3"/>
          <a:stretch>
            <a:fillRect/>
          </a:stretch>
        </p:blipFill>
        <p:spPr>
          <a:xfrm>
            <a:off x="0" y="0"/>
            <a:ext cx="12192000" cy="6858000"/>
          </a:xfrm>
          <a:prstGeom prst="rect">
            <a:avLst/>
          </a:prstGeom>
        </p:spPr>
      </p:pic>
      <p:sp>
        <p:nvSpPr>
          <p:cNvPr id="7" name="Subtitle 12">
            <a:extLst>
              <a:ext uri="{FF2B5EF4-FFF2-40B4-BE49-F238E27FC236}">
                <a16:creationId xmlns:a16="http://schemas.microsoft.com/office/drawing/2014/main" id="{796F82F2-4927-636A-6A0E-7CA88D1B2E10}"/>
              </a:ext>
            </a:extLst>
          </p:cNvPr>
          <p:cNvSpPr txBox="1">
            <a:spLocks/>
          </p:cNvSpPr>
          <p:nvPr/>
        </p:nvSpPr>
        <p:spPr>
          <a:xfrm>
            <a:off x="3186899" y="3678903"/>
            <a:ext cx="5449479" cy="782027"/>
          </a:xfrm>
          <a:prstGeom prst="rect">
            <a:avLst/>
          </a:prstGeom>
          <a:solidFill>
            <a:srgbClr val="0D0D0D">
              <a:alpha val="72000"/>
            </a:srgbClr>
          </a:solidFill>
          <a:ln>
            <a:noFill/>
          </a:ln>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s-CO" b="1" noProof="0">
                <a:solidFill>
                  <a:srgbClr val="FFFFFF"/>
                </a:solidFill>
                <a:latin typeface="Fira Sans" panose="020B0503050000020004" pitchFamily="34" charset="0"/>
                <a:cs typeface="Arial"/>
              </a:rPr>
              <a:t>Gracias</a:t>
            </a:r>
          </a:p>
        </p:txBody>
      </p:sp>
      <p:sp>
        <p:nvSpPr>
          <p:cNvPr id="8" name="Rectangle 16">
            <a:extLst>
              <a:ext uri="{FF2B5EF4-FFF2-40B4-BE49-F238E27FC236}">
                <a16:creationId xmlns:a16="http://schemas.microsoft.com/office/drawing/2014/main" id="{3E5D1969-B83C-8F85-4E31-7EE7DAB03C78}"/>
              </a:ext>
            </a:extLst>
          </p:cNvPr>
          <p:cNvSpPr/>
          <p:nvPr/>
        </p:nvSpPr>
        <p:spPr>
          <a:xfrm>
            <a:off x="5515" y="-2758"/>
            <a:ext cx="12184361" cy="171439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CO" noProof="0"/>
          </a:p>
        </p:txBody>
      </p:sp>
      <p:sp>
        <p:nvSpPr>
          <p:cNvPr id="9" name="TextBox 2">
            <a:extLst>
              <a:ext uri="{FF2B5EF4-FFF2-40B4-BE49-F238E27FC236}">
                <a16:creationId xmlns:a16="http://schemas.microsoft.com/office/drawing/2014/main" id="{7B53B990-7A47-9B75-924A-DCC403A85A6C}"/>
              </a:ext>
            </a:extLst>
          </p:cNvPr>
          <p:cNvSpPr txBox="1"/>
          <p:nvPr/>
        </p:nvSpPr>
        <p:spPr>
          <a:xfrm>
            <a:off x="-29" y="6642100"/>
            <a:ext cx="4850900"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s-CO" sz="800" b="1" noProof="0">
                <a:solidFill>
                  <a:schemeClr val="bg1">
                    <a:lumMod val="95000"/>
                  </a:schemeClr>
                </a:solidFill>
                <a:latin typeface="Fira Sans" panose="020B0503050000020004" pitchFamily="34" charset="0"/>
                <a:ea typeface="+mn-lt"/>
                <a:cs typeface="+mn-lt"/>
              </a:rPr>
              <a:t>Crédito fotográfico: </a:t>
            </a:r>
            <a:r>
              <a:rPr lang="es-CO" sz="800" b="1" noProof="0">
                <a:solidFill>
                  <a:schemeClr val="bg1">
                    <a:lumMod val="95000"/>
                  </a:schemeClr>
                </a:solidFill>
                <a:latin typeface="Fira Sans" panose="020B0503050000020004" pitchFamily="34" charset="0"/>
                <a:ea typeface="Roboto"/>
                <a:cs typeface="Roboto"/>
              </a:rPr>
              <a:t>Gerencia de Medio Ambiente de la Alcaldía de Tocancipá.</a:t>
            </a:r>
            <a:endParaRPr lang="es-CO" sz="800" b="1" noProof="0">
              <a:solidFill>
                <a:schemeClr val="bg1">
                  <a:lumMod val="95000"/>
                </a:schemeClr>
              </a:solidFill>
              <a:latin typeface="Fira Sans" panose="020B0503050000020004" pitchFamily="34" charset="0"/>
            </a:endParaRPr>
          </a:p>
        </p:txBody>
      </p:sp>
      <p:pic>
        <p:nvPicPr>
          <p:cNvPr id="10" name="Picture 2" descr="Texto&#10;&#10;Descripción generada automáticamente, Image">
            <a:extLst>
              <a:ext uri="{FF2B5EF4-FFF2-40B4-BE49-F238E27FC236}">
                <a16:creationId xmlns:a16="http://schemas.microsoft.com/office/drawing/2014/main" id="{B557CB79-B650-BA19-C0FA-DA8D36736F9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78764" y="467114"/>
            <a:ext cx="2685026" cy="82952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Imagen que contiene firmar, parada, alimentos, señal&#10;&#10;Descripción generada automáticamente, Image">
            <a:extLst>
              <a:ext uri="{FF2B5EF4-FFF2-40B4-BE49-F238E27FC236}">
                <a16:creationId xmlns:a16="http://schemas.microsoft.com/office/drawing/2014/main" id="{DFC82848-4183-BA96-B26A-F2188DE703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6249" y="321432"/>
            <a:ext cx="1667017" cy="1270108"/>
          </a:xfrm>
          <a:prstGeom prst="rect">
            <a:avLst/>
          </a:prstGeom>
          <a:noFill/>
          <a:extLst>
            <a:ext uri="{909E8E84-426E-40DD-AFC4-6F175D3DCCD1}">
              <a14:hiddenFill xmlns:a14="http://schemas.microsoft.com/office/drawing/2010/main">
                <a:solidFill>
                  <a:srgbClr val="FFFFFF"/>
                </a:solidFill>
              </a14:hiddenFill>
            </a:ext>
          </a:extLst>
        </p:spPr>
      </p:pic>
      <p:sp>
        <p:nvSpPr>
          <p:cNvPr id="12" name="Marcador de número de diapositiva 11">
            <a:extLst>
              <a:ext uri="{FF2B5EF4-FFF2-40B4-BE49-F238E27FC236}">
                <a16:creationId xmlns:a16="http://schemas.microsoft.com/office/drawing/2014/main" id="{7F88BDA6-6DF6-E9F1-D4F5-ABC983744617}"/>
              </a:ext>
            </a:extLst>
          </p:cNvPr>
          <p:cNvSpPr>
            <a:spLocks noGrp="1"/>
          </p:cNvSpPr>
          <p:nvPr>
            <p:ph type="sldNum" sz="quarter" idx="12"/>
          </p:nvPr>
        </p:nvSpPr>
        <p:spPr/>
        <p:txBody>
          <a:bodyPr/>
          <a:lstStyle/>
          <a:p>
            <a:fld id="{C1FF6DA9-008F-8B48-92A6-B652298478BF}" type="slidenum">
              <a:rPr lang="es-CO" noProof="0" smtClean="0"/>
              <a:t>11</a:t>
            </a:fld>
            <a:endParaRPr lang="es-CO" noProof="0"/>
          </a:p>
        </p:txBody>
      </p:sp>
    </p:spTree>
    <p:extLst>
      <p:ext uri="{BB962C8B-B14F-4D97-AF65-F5344CB8AC3E}">
        <p14:creationId xmlns:p14="http://schemas.microsoft.com/office/powerpoint/2010/main" val="26006045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F533C334-05FE-DD78-DFE7-CCA7C9462F1B}"/>
              </a:ext>
            </a:extLst>
          </p:cNvPr>
          <p:cNvPicPr>
            <a:picLocks noChangeAspect="1"/>
          </p:cNvPicPr>
          <p:nvPr/>
        </p:nvPicPr>
        <p:blipFill>
          <a:blip r:embed="rId2"/>
          <a:srcRect b="26223"/>
          <a:stretch>
            <a:fillRect/>
          </a:stretch>
        </p:blipFill>
        <p:spPr>
          <a:xfrm>
            <a:off x="0" y="1178560"/>
            <a:ext cx="12192000" cy="5679440"/>
          </a:xfrm>
          <a:prstGeom prst="rect">
            <a:avLst/>
          </a:prstGeom>
        </p:spPr>
      </p:pic>
      <p:sp>
        <p:nvSpPr>
          <p:cNvPr id="5" name="Subtitle 12">
            <a:extLst>
              <a:ext uri="{FF2B5EF4-FFF2-40B4-BE49-F238E27FC236}">
                <a16:creationId xmlns:a16="http://schemas.microsoft.com/office/drawing/2014/main" id="{3439B1DB-363F-938C-CD97-42698E1B5939}"/>
              </a:ext>
            </a:extLst>
          </p:cNvPr>
          <p:cNvSpPr txBox="1">
            <a:spLocks/>
          </p:cNvSpPr>
          <p:nvPr/>
        </p:nvSpPr>
        <p:spPr>
          <a:xfrm>
            <a:off x="643465" y="2225040"/>
            <a:ext cx="7074857" cy="3528635"/>
          </a:xfrm>
          <a:prstGeom prst="round1Rect">
            <a:avLst/>
          </a:prstGeom>
          <a:solidFill>
            <a:srgbClr val="0D0D0D">
              <a:alpha val="72000"/>
            </a:srgbClr>
          </a:solidFill>
          <a:ln>
            <a:noFill/>
          </a:ln>
        </p:spPr>
        <p:txBody>
          <a:bodyPr vert="horz" lIns="91440" tIns="45720" rIns="91440" bIns="45720" rtlCol="0" anchor="b">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buNone/>
            </a:pPr>
            <a:r>
              <a:rPr lang="es-CO" b="1" noProof="0" dirty="0">
                <a:solidFill>
                  <a:srgbClr val="FFFFFF"/>
                </a:solidFill>
                <a:latin typeface="Fira Sans" panose="020B0503050000020004" pitchFamily="34" charset="0"/>
                <a:cs typeface="Arial"/>
              </a:rPr>
              <a:t>PLAN</a:t>
            </a:r>
          </a:p>
          <a:p>
            <a:pPr marL="0" indent="0">
              <a:buNone/>
            </a:pPr>
            <a:r>
              <a:rPr lang="es-CO" sz="4400" noProof="0" dirty="0">
                <a:solidFill>
                  <a:schemeClr val="bg1"/>
                </a:solidFill>
                <a:latin typeface="Cormorant Garamond" pitchFamily="2" charset="0"/>
                <a:ea typeface="Cormorant Garamond" pitchFamily="2" charset="0"/>
                <a:cs typeface="Cormorant Garamond" pitchFamily="2" charset="0"/>
              </a:rPr>
              <a:t>1. </a:t>
            </a:r>
            <a:r>
              <a:rPr lang="es-CO" dirty="0">
                <a:solidFill>
                  <a:srgbClr val="FFFFFF"/>
                </a:solidFill>
                <a:latin typeface="Fira Sans" panose="020B0503050000020004" pitchFamily="34" charset="0"/>
              </a:rPr>
              <a:t>Contexto</a:t>
            </a:r>
            <a:endParaRPr lang="es-CO" noProof="0" dirty="0">
              <a:solidFill>
                <a:srgbClr val="FFFFFF"/>
              </a:solidFill>
              <a:latin typeface="Fira Sans" panose="020B0503050000020004" pitchFamily="34" charset="0"/>
            </a:endParaRPr>
          </a:p>
          <a:p>
            <a:pPr marL="0" indent="0">
              <a:buNone/>
            </a:pPr>
            <a:r>
              <a:rPr lang="es-CO" noProof="0" dirty="0">
                <a:solidFill>
                  <a:schemeClr val="bg1"/>
                </a:solidFill>
                <a:latin typeface="Cormorant Garamond" pitchFamily="2" charset="0"/>
                <a:ea typeface="Cormorant Garamond" pitchFamily="2" charset="0"/>
                <a:cs typeface="Cormorant Garamond" pitchFamily="2" charset="0"/>
              </a:rPr>
              <a:t>II. </a:t>
            </a:r>
            <a:r>
              <a:rPr lang="es-CO" noProof="0" dirty="0">
                <a:solidFill>
                  <a:srgbClr val="FFFFFF"/>
                </a:solidFill>
                <a:latin typeface="Fira Sans" panose="020B0503050000020004" pitchFamily="34" charset="0"/>
              </a:rPr>
              <a:t>Reto</a:t>
            </a:r>
          </a:p>
          <a:p>
            <a:pPr marL="514350" indent="-514350">
              <a:buAutoNum type="arabicPeriod"/>
            </a:pPr>
            <a:endParaRPr lang="es-CO" noProof="0" dirty="0">
              <a:solidFill>
                <a:srgbClr val="FFFFFF"/>
              </a:solidFill>
              <a:latin typeface="Fira Sans" panose="020B0503050000020004" pitchFamily="34" charset="0"/>
            </a:endParaRPr>
          </a:p>
        </p:txBody>
      </p:sp>
      <p:pic>
        <p:nvPicPr>
          <p:cNvPr id="6" name="Picture 2" descr="Texto&#10;&#10;Descripción generada automáticamente, Image">
            <a:extLst>
              <a:ext uri="{FF2B5EF4-FFF2-40B4-BE49-F238E27FC236}">
                <a16:creationId xmlns:a16="http://schemas.microsoft.com/office/drawing/2014/main" id="{16F45EA1-E390-5567-2FF4-855E70BD7C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6364" y="248877"/>
            <a:ext cx="2030073" cy="553763"/>
          </a:xfrm>
          <a:prstGeom prst="rect">
            <a:avLst/>
          </a:prstGeom>
          <a:noFill/>
          <a:extLst>
            <a:ext uri="{909E8E84-426E-40DD-AFC4-6F175D3DCCD1}">
              <a14:hiddenFill xmlns:a14="http://schemas.microsoft.com/office/drawing/2010/main">
                <a:solidFill>
                  <a:srgbClr val="FFFFFF"/>
                </a:solidFill>
              </a14:hiddenFill>
            </a:ext>
          </a:extLst>
        </p:spPr>
      </p:pic>
      <p:sp>
        <p:nvSpPr>
          <p:cNvPr id="9" name="Marcador de número de diapositiva 8">
            <a:extLst>
              <a:ext uri="{FF2B5EF4-FFF2-40B4-BE49-F238E27FC236}">
                <a16:creationId xmlns:a16="http://schemas.microsoft.com/office/drawing/2014/main" id="{74D80D89-BEEB-6F43-FA09-E3E8B182BE21}"/>
              </a:ext>
            </a:extLst>
          </p:cNvPr>
          <p:cNvSpPr>
            <a:spLocks noGrp="1"/>
          </p:cNvSpPr>
          <p:nvPr>
            <p:ph type="sldNum" sz="quarter" idx="12"/>
          </p:nvPr>
        </p:nvSpPr>
        <p:spPr/>
        <p:txBody>
          <a:bodyPr/>
          <a:lstStyle/>
          <a:p>
            <a:fld id="{C1FF6DA9-008F-8B48-92A6-B652298478BF}" type="slidenum">
              <a:rPr lang="es-CO" noProof="0" smtClean="0"/>
              <a:t>2</a:t>
            </a:fld>
            <a:endParaRPr lang="es-CO" noProof="0"/>
          </a:p>
        </p:txBody>
      </p:sp>
      <p:sp>
        <p:nvSpPr>
          <p:cNvPr id="12" name="CuadroTexto 11">
            <a:extLst>
              <a:ext uri="{FF2B5EF4-FFF2-40B4-BE49-F238E27FC236}">
                <a16:creationId xmlns:a16="http://schemas.microsoft.com/office/drawing/2014/main" id="{4FF536CF-1C5D-DEC0-667F-AA83A5FBC8C2}"/>
              </a:ext>
            </a:extLst>
          </p:cNvPr>
          <p:cNvSpPr txBox="1"/>
          <p:nvPr/>
        </p:nvSpPr>
        <p:spPr>
          <a:xfrm>
            <a:off x="-1156400" y="6576557"/>
            <a:ext cx="5139119" cy="276999"/>
          </a:xfrm>
          <a:prstGeom prst="rect">
            <a:avLst/>
          </a:prstGeom>
          <a:noFill/>
        </p:spPr>
        <p:txBody>
          <a:bodyPr wrap="square" rtlCol="0">
            <a:spAutoFit/>
          </a:bodyPr>
          <a:lstStyle/>
          <a:p>
            <a:pPr algn="ctr"/>
            <a:r>
              <a:rPr lang="fr-FR" sz="1200">
                <a:latin typeface="Fira Sans" panose="020B0503050000020004" pitchFamily="34" charset="0"/>
              </a:rPr>
              <a:t>Quebrada La Esmeralda (27/01/2025)</a:t>
            </a:r>
            <a:endParaRPr lang="en-US" sz="1200">
              <a:latin typeface="Fira Sans" panose="020B0503050000020004" pitchFamily="34" charset="0"/>
            </a:endParaRPr>
          </a:p>
        </p:txBody>
      </p:sp>
      <p:sp>
        <p:nvSpPr>
          <p:cNvPr id="2" name="Rectángulo: esquinas diagonales cortadas 1">
            <a:extLst>
              <a:ext uri="{FF2B5EF4-FFF2-40B4-BE49-F238E27FC236}">
                <a16:creationId xmlns:a16="http://schemas.microsoft.com/office/drawing/2014/main" id="{2EC0C8BA-79C0-B768-3183-301EBEDC0042}"/>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3" name="Rectángulo: esquinas diagonales cortadas 2">
            <a:extLst>
              <a:ext uri="{FF2B5EF4-FFF2-40B4-BE49-F238E27FC236}">
                <a16:creationId xmlns:a16="http://schemas.microsoft.com/office/drawing/2014/main" id="{F2DFEA8C-5E42-2725-A024-0C8E426A045B}"/>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Tree>
    <p:extLst>
      <p:ext uri="{BB962C8B-B14F-4D97-AF65-F5344CB8AC3E}">
        <p14:creationId xmlns:p14="http://schemas.microsoft.com/office/powerpoint/2010/main" val="1113400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BB92DA-C4AE-477F-FACB-9FE5F3A4CF2E}"/>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B47F45D3-1E8E-3ADF-3E5C-0BAABA2028B5}"/>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641A1A46-7B9E-4DBA-69FC-0C03939A68DB}"/>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BD9527CC-E428-9798-B16E-D6935AB2E101}"/>
              </a:ext>
            </a:extLst>
          </p:cNvPr>
          <p:cNvSpPr>
            <a:spLocks noGrp="1"/>
          </p:cNvSpPr>
          <p:nvPr>
            <p:ph type="sldNum" sz="quarter" idx="12"/>
          </p:nvPr>
        </p:nvSpPr>
        <p:spPr/>
        <p:txBody>
          <a:bodyPr/>
          <a:lstStyle/>
          <a:p>
            <a:fld id="{C1FF6DA9-008F-8B48-92A6-B652298478BF}" type="slidenum">
              <a:rPr lang="es-CO" noProof="0" smtClean="0"/>
              <a:t>3</a:t>
            </a:fld>
            <a:endParaRPr lang="es-CO" noProof="0"/>
          </a:p>
        </p:txBody>
      </p:sp>
      <p:sp>
        <p:nvSpPr>
          <p:cNvPr id="3" name="CuadroTexto 2">
            <a:extLst>
              <a:ext uri="{FF2B5EF4-FFF2-40B4-BE49-F238E27FC236}">
                <a16:creationId xmlns:a16="http://schemas.microsoft.com/office/drawing/2014/main" id="{242D9170-2FFC-C13C-ABD6-782B9F06FEA1}"/>
              </a:ext>
            </a:extLst>
          </p:cNvPr>
          <p:cNvSpPr txBox="1"/>
          <p:nvPr/>
        </p:nvSpPr>
        <p:spPr>
          <a:xfrm>
            <a:off x="594360" y="1140892"/>
            <a:ext cx="10725912" cy="2308324"/>
          </a:xfrm>
          <a:prstGeom prst="rect">
            <a:avLst/>
          </a:prstGeom>
          <a:noFill/>
        </p:spPr>
        <p:txBody>
          <a:bodyPr wrap="square">
            <a:spAutoFit/>
          </a:bodyPr>
          <a:lstStyle/>
          <a:p>
            <a:pPr algn="just">
              <a:buNone/>
            </a:pPr>
            <a:r>
              <a:rPr lang="es-CO" dirty="0">
                <a:effectLst/>
                <a:latin typeface="Fira Sans" panose="020B0503050000020004" pitchFamily="34" charset="0"/>
              </a:rPr>
              <a:t>La comunidad de la vereda La Esmeralda en Tocancipá vive en una zona afectada por </a:t>
            </a:r>
            <a:r>
              <a:rPr lang="es-CO" b="1" dirty="0">
                <a:solidFill>
                  <a:schemeClr val="accent4"/>
                </a:solidFill>
                <a:effectLst/>
                <a:latin typeface="Fira Sans" panose="020B0503050000020004" pitchFamily="34" charset="0"/>
              </a:rPr>
              <a:t>inundaciones recurrentes </a:t>
            </a:r>
            <a:r>
              <a:rPr lang="es-CO" dirty="0">
                <a:effectLst/>
                <a:latin typeface="Fira Sans" panose="020B0503050000020004" pitchFamily="34" charset="0"/>
              </a:rPr>
              <a:t>de la quebrada, agravadas por sedimentación minera aguas arriba y por la falta de comunicación efectiva con las instituciones. Aunque la comunidad reconoce el riesgo, no cuenta con sistemas de alerta temprana ni planes de emergencia. Actualmente, el aviso se hace de forma informal mediante un grupo de WhatsApp, lo cual no garantiza cobertura ni tiempo de reacción. Las inundaciones generan aislamiento, bloqueo de caminos, pérdida de cultivos y dificultades de acceso al agua, salud y alimentos. La comunidad se apoya entre vecinos, pero carece de herramientas estructuradas para reducir el impacto y recuperarse después del desastre.</a:t>
            </a:r>
          </a:p>
        </p:txBody>
      </p:sp>
      <p:sp>
        <p:nvSpPr>
          <p:cNvPr id="4" name="CuadroTexto 3">
            <a:extLst>
              <a:ext uri="{FF2B5EF4-FFF2-40B4-BE49-F238E27FC236}">
                <a16:creationId xmlns:a16="http://schemas.microsoft.com/office/drawing/2014/main" id="{6837AA88-4A6E-2693-934A-75D6C6DDD696}"/>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spTree>
    <p:extLst>
      <p:ext uri="{BB962C8B-B14F-4D97-AF65-F5344CB8AC3E}">
        <p14:creationId xmlns:p14="http://schemas.microsoft.com/office/powerpoint/2010/main" val="3841774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7EBB0CF-94D0-D086-ADA9-36338A8C5F97}"/>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5AFF9634-C011-94F2-99AA-193528092EF9}"/>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37072F1C-0ADA-CDFE-9336-B5F3444B461D}"/>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6D285CA6-149E-AE18-AADB-5C8C603B937E}"/>
              </a:ext>
            </a:extLst>
          </p:cNvPr>
          <p:cNvSpPr>
            <a:spLocks noGrp="1"/>
          </p:cNvSpPr>
          <p:nvPr>
            <p:ph type="sldNum" sz="quarter" idx="12"/>
          </p:nvPr>
        </p:nvSpPr>
        <p:spPr/>
        <p:txBody>
          <a:bodyPr/>
          <a:lstStyle/>
          <a:p>
            <a:fld id="{C1FF6DA9-008F-8B48-92A6-B652298478BF}" type="slidenum">
              <a:rPr lang="es-CO" noProof="0" smtClean="0"/>
              <a:t>4</a:t>
            </a:fld>
            <a:endParaRPr lang="es-CO" noProof="0"/>
          </a:p>
        </p:txBody>
      </p:sp>
      <p:sp>
        <p:nvSpPr>
          <p:cNvPr id="4" name="CuadroTexto 3">
            <a:extLst>
              <a:ext uri="{FF2B5EF4-FFF2-40B4-BE49-F238E27FC236}">
                <a16:creationId xmlns:a16="http://schemas.microsoft.com/office/drawing/2014/main" id="{32F58EB0-C56B-6067-FBD6-7359B34EF788}"/>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pic>
        <p:nvPicPr>
          <p:cNvPr id="5" name="Imagen 4">
            <a:extLst>
              <a:ext uri="{FF2B5EF4-FFF2-40B4-BE49-F238E27FC236}">
                <a16:creationId xmlns:a16="http://schemas.microsoft.com/office/drawing/2014/main" id="{5917FD08-004B-CC09-E8E5-B5F935C59F50}"/>
              </a:ext>
            </a:extLst>
          </p:cNvPr>
          <p:cNvPicPr>
            <a:picLocks noChangeAspect="1"/>
          </p:cNvPicPr>
          <p:nvPr/>
        </p:nvPicPr>
        <p:blipFill>
          <a:blip r:embed="rId2"/>
          <a:stretch>
            <a:fillRect/>
          </a:stretch>
        </p:blipFill>
        <p:spPr>
          <a:xfrm>
            <a:off x="927650" y="1896345"/>
            <a:ext cx="3631100" cy="4614965"/>
          </a:xfrm>
          <a:prstGeom prst="rect">
            <a:avLst/>
          </a:prstGeom>
        </p:spPr>
      </p:pic>
      <p:pic>
        <p:nvPicPr>
          <p:cNvPr id="9" name="Imagen 8">
            <a:extLst>
              <a:ext uri="{FF2B5EF4-FFF2-40B4-BE49-F238E27FC236}">
                <a16:creationId xmlns:a16="http://schemas.microsoft.com/office/drawing/2014/main" id="{D15EB82F-8FDD-688A-3208-363F35C4D6F2}"/>
              </a:ext>
            </a:extLst>
          </p:cNvPr>
          <p:cNvPicPr>
            <a:picLocks noChangeAspect="1"/>
          </p:cNvPicPr>
          <p:nvPr/>
        </p:nvPicPr>
        <p:blipFill>
          <a:blip r:embed="rId3"/>
          <a:stretch>
            <a:fillRect/>
          </a:stretch>
        </p:blipFill>
        <p:spPr>
          <a:xfrm>
            <a:off x="5947207" y="2004492"/>
            <a:ext cx="4686706" cy="3718882"/>
          </a:xfrm>
          <a:prstGeom prst="rect">
            <a:avLst/>
          </a:prstGeom>
        </p:spPr>
      </p:pic>
      <p:sp>
        <p:nvSpPr>
          <p:cNvPr id="13" name="CuadroTexto 12">
            <a:extLst>
              <a:ext uri="{FF2B5EF4-FFF2-40B4-BE49-F238E27FC236}">
                <a16:creationId xmlns:a16="http://schemas.microsoft.com/office/drawing/2014/main" id="{EC1F1A73-4B7F-E3F9-0D07-F43A0179F06D}"/>
              </a:ext>
            </a:extLst>
          </p:cNvPr>
          <p:cNvSpPr txBox="1"/>
          <p:nvPr/>
        </p:nvSpPr>
        <p:spPr>
          <a:xfrm>
            <a:off x="588823" y="848295"/>
            <a:ext cx="6094476" cy="523220"/>
          </a:xfrm>
          <a:prstGeom prst="rect">
            <a:avLst/>
          </a:prstGeom>
          <a:noFill/>
        </p:spPr>
        <p:txBody>
          <a:bodyPr wrap="square">
            <a:spAutoFit/>
          </a:bodyPr>
          <a:lstStyle/>
          <a:p>
            <a:r>
              <a:rPr lang="es-CO" sz="1400" b="1" i="0" u="none" strike="noStrike" baseline="0" dirty="0">
                <a:solidFill>
                  <a:schemeClr val="accent4"/>
                </a:solidFill>
                <a:latin typeface="Fira Sans" panose="020B0503050000020004" pitchFamily="34" charset="0"/>
              </a:rPr>
              <a:t>DELIMITACIÓN DEL ÁREA DE ESTUDIO RELACION CON LAS CON LAS INUNDACIONES EN EL SECTOR DE LA QUEBRADA LA ESMERALDA</a:t>
            </a:r>
            <a:endParaRPr lang="es-CO" sz="1400" dirty="0">
              <a:solidFill>
                <a:schemeClr val="accent4"/>
              </a:solidFill>
              <a:latin typeface="Fira Sans" panose="020B0503050000020004" pitchFamily="34" charset="0"/>
            </a:endParaRPr>
          </a:p>
        </p:txBody>
      </p:sp>
      <p:sp>
        <p:nvSpPr>
          <p:cNvPr id="17" name="CuadroTexto 16">
            <a:extLst>
              <a:ext uri="{FF2B5EF4-FFF2-40B4-BE49-F238E27FC236}">
                <a16:creationId xmlns:a16="http://schemas.microsoft.com/office/drawing/2014/main" id="{336C41D7-7620-59CE-741D-6339AF3C7024}"/>
              </a:ext>
            </a:extLst>
          </p:cNvPr>
          <p:cNvSpPr txBox="1"/>
          <p:nvPr/>
        </p:nvSpPr>
        <p:spPr>
          <a:xfrm>
            <a:off x="6096000" y="5910354"/>
            <a:ext cx="6094476" cy="646331"/>
          </a:xfrm>
          <a:prstGeom prst="rect">
            <a:avLst/>
          </a:prstGeom>
          <a:noFill/>
        </p:spPr>
        <p:txBody>
          <a:bodyPr wrap="square">
            <a:spAutoFit/>
          </a:bodyPr>
          <a:lstStyle/>
          <a:p>
            <a:r>
              <a:rPr lang="es-CO" dirty="0">
                <a:latin typeface="Fira Sans" panose="020B0503050000020004" pitchFamily="34" charset="0"/>
              </a:rPr>
              <a:t>Ubicación : 4.968338591421804, -73.89965716797657</a:t>
            </a:r>
          </a:p>
          <a:p>
            <a:r>
              <a:rPr lang="es-CO" dirty="0">
                <a:latin typeface="Fira Sans" panose="020B0503050000020004" pitchFamily="34" charset="0"/>
                <a:hlinkClick r:id="rId4"/>
              </a:rPr>
              <a:t>https://maps.app.goo.gl/uFDXmyFTatfgmQQJ6</a:t>
            </a:r>
            <a:r>
              <a:rPr lang="es-CO" dirty="0">
                <a:latin typeface="Fira Sans" panose="020B0503050000020004" pitchFamily="34" charset="0"/>
              </a:rPr>
              <a:t> </a:t>
            </a:r>
          </a:p>
        </p:txBody>
      </p:sp>
    </p:spTree>
    <p:extLst>
      <p:ext uri="{BB962C8B-B14F-4D97-AF65-F5344CB8AC3E}">
        <p14:creationId xmlns:p14="http://schemas.microsoft.com/office/powerpoint/2010/main" val="17834501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4927DC-DEC9-04D5-C217-475002399F23}"/>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9AF153B1-BECD-8557-9A57-A005ADE6152D}"/>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BA6E4592-7D7C-5ECF-22DC-F49E1F751C14}"/>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F6C1B88E-818C-82F9-883E-54C3C8C7BE8E}"/>
              </a:ext>
            </a:extLst>
          </p:cNvPr>
          <p:cNvSpPr>
            <a:spLocks noGrp="1"/>
          </p:cNvSpPr>
          <p:nvPr>
            <p:ph type="sldNum" sz="quarter" idx="12"/>
          </p:nvPr>
        </p:nvSpPr>
        <p:spPr/>
        <p:txBody>
          <a:bodyPr/>
          <a:lstStyle/>
          <a:p>
            <a:fld id="{C1FF6DA9-008F-8B48-92A6-B652298478BF}" type="slidenum">
              <a:rPr lang="es-CO" noProof="0" smtClean="0"/>
              <a:t>5</a:t>
            </a:fld>
            <a:endParaRPr lang="es-CO" noProof="0"/>
          </a:p>
        </p:txBody>
      </p:sp>
      <p:sp>
        <p:nvSpPr>
          <p:cNvPr id="4" name="CuadroTexto 3">
            <a:extLst>
              <a:ext uri="{FF2B5EF4-FFF2-40B4-BE49-F238E27FC236}">
                <a16:creationId xmlns:a16="http://schemas.microsoft.com/office/drawing/2014/main" id="{1941F34C-C7F3-3FB6-10EB-5FB9921DA129}"/>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sp>
        <p:nvSpPr>
          <p:cNvPr id="13" name="CuadroTexto 12">
            <a:extLst>
              <a:ext uri="{FF2B5EF4-FFF2-40B4-BE49-F238E27FC236}">
                <a16:creationId xmlns:a16="http://schemas.microsoft.com/office/drawing/2014/main" id="{AF5F8D50-3388-467A-DD2C-54865AE206BA}"/>
              </a:ext>
            </a:extLst>
          </p:cNvPr>
          <p:cNvSpPr txBox="1"/>
          <p:nvPr/>
        </p:nvSpPr>
        <p:spPr>
          <a:xfrm>
            <a:off x="588823" y="848295"/>
            <a:ext cx="6094476" cy="307777"/>
          </a:xfrm>
          <a:prstGeom prst="rect">
            <a:avLst/>
          </a:prstGeom>
          <a:noFill/>
        </p:spPr>
        <p:txBody>
          <a:bodyPr wrap="square">
            <a:spAutoFit/>
          </a:bodyPr>
          <a:lstStyle/>
          <a:p>
            <a:r>
              <a:rPr lang="es-CO" sz="1400" b="1" i="0" u="none" strike="noStrike" baseline="0" dirty="0">
                <a:solidFill>
                  <a:schemeClr val="accent4"/>
                </a:solidFill>
                <a:latin typeface="Fira Sans" panose="020B0503050000020004" pitchFamily="34" charset="0"/>
              </a:rPr>
              <a:t>ANTECEDENTES DE INUNDACION</a:t>
            </a:r>
            <a:endParaRPr lang="es-CO" sz="1400" dirty="0">
              <a:solidFill>
                <a:schemeClr val="accent4"/>
              </a:solidFill>
              <a:latin typeface="Fira Sans" panose="020B0503050000020004" pitchFamily="34" charset="0"/>
            </a:endParaRPr>
          </a:p>
        </p:txBody>
      </p:sp>
      <p:pic>
        <p:nvPicPr>
          <p:cNvPr id="3" name="Imagen 2">
            <a:extLst>
              <a:ext uri="{FF2B5EF4-FFF2-40B4-BE49-F238E27FC236}">
                <a16:creationId xmlns:a16="http://schemas.microsoft.com/office/drawing/2014/main" id="{47C047A9-E1F9-0699-72C8-414DED1C50F5}"/>
              </a:ext>
            </a:extLst>
          </p:cNvPr>
          <p:cNvPicPr>
            <a:picLocks noChangeAspect="1"/>
          </p:cNvPicPr>
          <p:nvPr/>
        </p:nvPicPr>
        <p:blipFill>
          <a:blip r:embed="rId2"/>
          <a:stretch>
            <a:fillRect/>
          </a:stretch>
        </p:blipFill>
        <p:spPr>
          <a:xfrm>
            <a:off x="2071938" y="1353256"/>
            <a:ext cx="3007990" cy="2260937"/>
          </a:xfrm>
          <a:prstGeom prst="rect">
            <a:avLst/>
          </a:prstGeom>
        </p:spPr>
      </p:pic>
      <p:pic>
        <p:nvPicPr>
          <p:cNvPr id="7" name="Imagen 6">
            <a:extLst>
              <a:ext uri="{FF2B5EF4-FFF2-40B4-BE49-F238E27FC236}">
                <a16:creationId xmlns:a16="http://schemas.microsoft.com/office/drawing/2014/main" id="{227E95C6-CF92-4F04-1094-DF8095B89042}"/>
              </a:ext>
            </a:extLst>
          </p:cNvPr>
          <p:cNvPicPr>
            <a:picLocks noChangeAspect="1"/>
          </p:cNvPicPr>
          <p:nvPr/>
        </p:nvPicPr>
        <p:blipFill>
          <a:blip r:embed="rId3"/>
          <a:stretch>
            <a:fillRect/>
          </a:stretch>
        </p:blipFill>
        <p:spPr>
          <a:xfrm>
            <a:off x="7570653" y="506563"/>
            <a:ext cx="3528811" cy="2652409"/>
          </a:xfrm>
          <a:prstGeom prst="rect">
            <a:avLst/>
          </a:prstGeom>
        </p:spPr>
      </p:pic>
      <p:pic>
        <p:nvPicPr>
          <p:cNvPr id="11" name="Imagen 10">
            <a:extLst>
              <a:ext uri="{FF2B5EF4-FFF2-40B4-BE49-F238E27FC236}">
                <a16:creationId xmlns:a16="http://schemas.microsoft.com/office/drawing/2014/main" id="{5BE884A4-D222-4990-138B-A9E3E908C448}"/>
              </a:ext>
            </a:extLst>
          </p:cNvPr>
          <p:cNvPicPr>
            <a:picLocks noChangeAspect="1"/>
          </p:cNvPicPr>
          <p:nvPr/>
        </p:nvPicPr>
        <p:blipFill>
          <a:blip r:embed="rId4"/>
          <a:stretch>
            <a:fillRect/>
          </a:stretch>
        </p:blipFill>
        <p:spPr>
          <a:xfrm>
            <a:off x="2018962" y="3964385"/>
            <a:ext cx="3060966" cy="2295725"/>
          </a:xfrm>
          <a:prstGeom prst="rect">
            <a:avLst/>
          </a:prstGeom>
        </p:spPr>
      </p:pic>
      <p:pic>
        <p:nvPicPr>
          <p:cNvPr id="15" name="Imagen 14">
            <a:extLst>
              <a:ext uri="{FF2B5EF4-FFF2-40B4-BE49-F238E27FC236}">
                <a16:creationId xmlns:a16="http://schemas.microsoft.com/office/drawing/2014/main" id="{9BFEC14B-F1F4-4BF1-0A07-BA46A3D2A328}"/>
              </a:ext>
            </a:extLst>
          </p:cNvPr>
          <p:cNvPicPr>
            <a:picLocks noChangeAspect="1"/>
          </p:cNvPicPr>
          <p:nvPr/>
        </p:nvPicPr>
        <p:blipFill>
          <a:blip r:embed="rId5"/>
          <a:stretch>
            <a:fillRect/>
          </a:stretch>
        </p:blipFill>
        <p:spPr>
          <a:xfrm>
            <a:off x="7462513" y="3451293"/>
            <a:ext cx="3745089" cy="2808817"/>
          </a:xfrm>
          <a:prstGeom prst="rect">
            <a:avLst/>
          </a:prstGeom>
        </p:spPr>
      </p:pic>
    </p:spTree>
    <p:extLst>
      <p:ext uri="{BB962C8B-B14F-4D97-AF65-F5344CB8AC3E}">
        <p14:creationId xmlns:p14="http://schemas.microsoft.com/office/powerpoint/2010/main" val="3519582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5D377F-C531-FC7C-35A3-7FEC3119684C}"/>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E467A5BB-CE7E-14F8-0146-542E5A745774}"/>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E6203B15-AC92-A6C5-2ECC-4D192A307018}"/>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60A22262-D0D2-9A0C-2D77-D302B96C945B}"/>
              </a:ext>
            </a:extLst>
          </p:cNvPr>
          <p:cNvSpPr>
            <a:spLocks noGrp="1"/>
          </p:cNvSpPr>
          <p:nvPr>
            <p:ph type="sldNum" sz="quarter" idx="12"/>
          </p:nvPr>
        </p:nvSpPr>
        <p:spPr/>
        <p:txBody>
          <a:bodyPr/>
          <a:lstStyle/>
          <a:p>
            <a:fld id="{C1FF6DA9-008F-8B48-92A6-B652298478BF}" type="slidenum">
              <a:rPr lang="es-CO" noProof="0" smtClean="0"/>
              <a:t>6</a:t>
            </a:fld>
            <a:endParaRPr lang="es-CO" noProof="0"/>
          </a:p>
        </p:txBody>
      </p:sp>
      <p:sp>
        <p:nvSpPr>
          <p:cNvPr id="4" name="CuadroTexto 3">
            <a:extLst>
              <a:ext uri="{FF2B5EF4-FFF2-40B4-BE49-F238E27FC236}">
                <a16:creationId xmlns:a16="http://schemas.microsoft.com/office/drawing/2014/main" id="{2585E1C2-3D65-59CC-E546-9E607F89BE2B}"/>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sp>
        <p:nvSpPr>
          <p:cNvPr id="13" name="CuadroTexto 12">
            <a:extLst>
              <a:ext uri="{FF2B5EF4-FFF2-40B4-BE49-F238E27FC236}">
                <a16:creationId xmlns:a16="http://schemas.microsoft.com/office/drawing/2014/main" id="{777A2AA5-64DF-D8E4-5295-809B55FC20CD}"/>
              </a:ext>
            </a:extLst>
          </p:cNvPr>
          <p:cNvSpPr txBox="1"/>
          <p:nvPr/>
        </p:nvSpPr>
        <p:spPr>
          <a:xfrm>
            <a:off x="588823" y="848295"/>
            <a:ext cx="6094476" cy="307777"/>
          </a:xfrm>
          <a:prstGeom prst="rect">
            <a:avLst/>
          </a:prstGeom>
          <a:noFill/>
        </p:spPr>
        <p:txBody>
          <a:bodyPr wrap="square">
            <a:spAutoFit/>
          </a:bodyPr>
          <a:lstStyle/>
          <a:p>
            <a:r>
              <a:rPr lang="es-CO" sz="1400" b="1" i="0" u="none" strike="noStrike" baseline="0" dirty="0">
                <a:solidFill>
                  <a:schemeClr val="accent4"/>
                </a:solidFill>
                <a:latin typeface="Fira Sans" panose="020B0503050000020004" pitchFamily="34" charset="0"/>
              </a:rPr>
              <a:t>ANTECEDENTES DE INUNDACION</a:t>
            </a:r>
            <a:endParaRPr lang="es-CO" sz="1400" dirty="0">
              <a:solidFill>
                <a:schemeClr val="accent4"/>
              </a:solidFill>
              <a:latin typeface="Fira Sans" panose="020B0503050000020004" pitchFamily="34" charset="0"/>
            </a:endParaRPr>
          </a:p>
        </p:txBody>
      </p:sp>
      <p:pic>
        <p:nvPicPr>
          <p:cNvPr id="5" name="Imagen 4">
            <a:extLst>
              <a:ext uri="{FF2B5EF4-FFF2-40B4-BE49-F238E27FC236}">
                <a16:creationId xmlns:a16="http://schemas.microsoft.com/office/drawing/2014/main" id="{66EB2DD7-6FC9-DB09-9089-D4B8D50B6098}"/>
              </a:ext>
            </a:extLst>
          </p:cNvPr>
          <p:cNvPicPr>
            <a:picLocks noChangeAspect="1"/>
          </p:cNvPicPr>
          <p:nvPr/>
        </p:nvPicPr>
        <p:blipFill>
          <a:blip r:embed="rId2"/>
          <a:stretch>
            <a:fillRect/>
          </a:stretch>
        </p:blipFill>
        <p:spPr>
          <a:xfrm>
            <a:off x="588823" y="1405638"/>
            <a:ext cx="3528811" cy="2652409"/>
          </a:xfrm>
          <a:prstGeom prst="rect">
            <a:avLst/>
          </a:prstGeom>
        </p:spPr>
      </p:pic>
      <p:pic>
        <p:nvPicPr>
          <p:cNvPr id="8" name="Imagen 7">
            <a:extLst>
              <a:ext uri="{FF2B5EF4-FFF2-40B4-BE49-F238E27FC236}">
                <a16:creationId xmlns:a16="http://schemas.microsoft.com/office/drawing/2014/main" id="{497E9889-696B-C15B-4F46-69E4D76D4D06}"/>
              </a:ext>
            </a:extLst>
          </p:cNvPr>
          <p:cNvPicPr>
            <a:picLocks noChangeAspect="1"/>
          </p:cNvPicPr>
          <p:nvPr/>
        </p:nvPicPr>
        <p:blipFill>
          <a:blip r:embed="rId3"/>
          <a:stretch>
            <a:fillRect/>
          </a:stretch>
        </p:blipFill>
        <p:spPr>
          <a:xfrm>
            <a:off x="4413890" y="1405637"/>
            <a:ext cx="3528811" cy="2652409"/>
          </a:xfrm>
          <a:prstGeom prst="rect">
            <a:avLst/>
          </a:prstGeom>
        </p:spPr>
      </p:pic>
      <p:pic>
        <p:nvPicPr>
          <p:cNvPr id="14" name="Imagen 13">
            <a:extLst>
              <a:ext uri="{FF2B5EF4-FFF2-40B4-BE49-F238E27FC236}">
                <a16:creationId xmlns:a16="http://schemas.microsoft.com/office/drawing/2014/main" id="{6C907A82-494F-5400-FD36-0A8F8BECBEC9}"/>
              </a:ext>
            </a:extLst>
          </p:cNvPr>
          <p:cNvPicPr>
            <a:picLocks noChangeAspect="1"/>
          </p:cNvPicPr>
          <p:nvPr/>
        </p:nvPicPr>
        <p:blipFill>
          <a:blip r:embed="rId4"/>
          <a:stretch>
            <a:fillRect/>
          </a:stretch>
        </p:blipFill>
        <p:spPr>
          <a:xfrm>
            <a:off x="8395594" y="1405636"/>
            <a:ext cx="3528811" cy="2652409"/>
          </a:xfrm>
          <a:prstGeom prst="rect">
            <a:avLst/>
          </a:prstGeom>
        </p:spPr>
      </p:pic>
      <p:pic>
        <p:nvPicPr>
          <p:cNvPr id="17" name="Imagen 16">
            <a:extLst>
              <a:ext uri="{FF2B5EF4-FFF2-40B4-BE49-F238E27FC236}">
                <a16:creationId xmlns:a16="http://schemas.microsoft.com/office/drawing/2014/main" id="{692091E7-24CD-0369-835D-D6F07A00CE01}"/>
              </a:ext>
            </a:extLst>
          </p:cNvPr>
          <p:cNvPicPr>
            <a:picLocks noChangeAspect="1"/>
          </p:cNvPicPr>
          <p:nvPr/>
        </p:nvPicPr>
        <p:blipFill>
          <a:blip r:embed="rId5"/>
          <a:stretch>
            <a:fillRect/>
          </a:stretch>
        </p:blipFill>
        <p:spPr>
          <a:xfrm>
            <a:off x="1667825" y="4307611"/>
            <a:ext cx="2746065" cy="2064063"/>
          </a:xfrm>
          <a:prstGeom prst="rect">
            <a:avLst/>
          </a:prstGeom>
        </p:spPr>
      </p:pic>
    </p:spTree>
    <p:extLst>
      <p:ext uri="{BB962C8B-B14F-4D97-AF65-F5344CB8AC3E}">
        <p14:creationId xmlns:p14="http://schemas.microsoft.com/office/powerpoint/2010/main" val="33627314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EA8C45-8276-177D-868F-D01B21CC6637}"/>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AE89655C-D8D5-69A1-E354-B36B003B0C81}"/>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9F4C237F-5DA4-C890-EE7A-05CBD4CC977A}"/>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40C2A113-2454-EC29-49D2-415A79A922D5}"/>
              </a:ext>
            </a:extLst>
          </p:cNvPr>
          <p:cNvSpPr>
            <a:spLocks noGrp="1"/>
          </p:cNvSpPr>
          <p:nvPr>
            <p:ph type="sldNum" sz="quarter" idx="12"/>
          </p:nvPr>
        </p:nvSpPr>
        <p:spPr/>
        <p:txBody>
          <a:bodyPr/>
          <a:lstStyle/>
          <a:p>
            <a:fld id="{C1FF6DA9-008F-8B48-92A6-B652298478BF}" type="slidenum">
              <a:rPr lang="es-CO" noProof="0" smtClean="0"/>
              <a:t>7</a:t>
            </a:fld>
            <a:endParaRPr lang="es-CO" noProof="0"/>
          </a:p>
        </p:txBody>
      </p:sp>
      <p:sp>
        <p:nvSpPr>
          <p:cNvPr id="4" name="CuadroTexto 3">
            <a:extLst>
              <a:ext uri="{FF2B5EF4-FFF2-40B4-BE49-F238E27FC236}">
                <a16:creationId xmlns:a16="http://schemas.microsoft.com/office/drawing/2014/main" id="{90E6ECA5-E8FE-5A0B-8F1F-D5DA130DE69B}"/>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sp>
        <p:nvSpPr>
          <p:cNvPr id="13" name="CuadroTexto 12">
            <a:extLst>
              <a:ext uri="{FF2B5EF4-FFF2-40B4-BE49-F238E27FC236}">
                <a16:creationId xmlns:a16="http://schemas.microsoft.com/office/drawing/2014/main" id="{EDC3A9A9-ABF9-AEBF-91BB-C05A32126A72}"/>
              </a:ext>
            </a:extLst>
          </p:cNvPr>
          <p:cNvSpPr txBox="1"/>
          <p:nvPr/>
        </p:nvSpPr>
        <p:spPr>
          <a:xfrm>
            <a:off x="588823" y="848295"/>
            <a:ext cx="6094476" cy="307777"/>
          </a:xfrm>
          <a:prstGeom prst="rect">
            <a:avLst/>
          </a:prstGeom>
          <a:noFill/>
        </p:spPr>
        <p:txBody>
          <a:bodyPr wrap="square">
            <a:spAutoFit/>
          </a:bodyPr>
          <a:lstStyle/>
          <a:p>
            <a:r>
              <a:rPr lang="es-CO" sz="1400" b="1" i="0" u="none" strike="noStrike" baseline="0" dirty="0">
                <a:solidFill>
                  <a:schemeClr val="accent4"/>
                </a:solidFill>
                <a:latin typeface="Fira Sans" panose="020B0503050000020004" pitchFamily="34" charset="0"/>
              </a:rPr>
              <a:t>ANTECEDENTES DE INUNDACION</a:t>
            </a:r>
            <a:endParaRPr lang="es-CO" sz="1400" dirty="0">
              <a:solidFill>
                <a:schemeClr val="accent4"/>
              </a:solidFill>
              <a:latin typeface="Fira Sans" panose="020B0503050000020004" pitchFamily="34" charset="0"/>
            </a:endParaRPr>
          </a:p>
        </p:txBody>
      </p:sp>
      <p:pic>
        <p:nvPicPr>
          <p:cNvPr id="3" name="Imagen 2">
            <a:extLst>
              <a:ext uri="{FF2B5EF4-FFF2-40B4-BE49-F238E27FC236}">
                <a16:creationId xmlns:a16="http://schemas.microsoft.com/office/drawing/2014/main" id="{9C05B4BF-BBF6-BA6C-396B-86521C736357}"/>
              </a:ext>
            </a:extLst>
          </p:cNvPr>
          <p:cNvPicPr>
            <a:picLocks noChangeAspect="1"/>
          </p:cNvPicPr>
          <p:nvPr/>
        </p:nvPicPr>
        <p:blipFill>
          <a:blip r:embed="rId2"/>
          <a:stretch>
            <a:fillRect/>
          </a:stretch>
        </p:blipFill>
        <p:spPr>
          <a:xfrm>
            <a:off x="308121" y="1805558"/>
            <a:ext cx="2581345" cy="3466203"/>
          </a:xfrm>
          <a:prstGeom prst="rect">
            <a:avLst/>
          </a:prstGeom>
        </p:spPr>
      </p:pic>
      <p:pic>
        <p:nvPicPr>
          <p:cNvPr id="7" name="Imagen 6">
            <a:extLst>
              <a:ext uri="{FF2B5EF4-FFF2-40B4-BE49-F238E27FC236}">
                <a16:creationId xmlns:a16="http://schemas.microsoft.com/office/drawing/2014/main" id="{B916F59A-9A36-586E-2208-01FE12A3EC4A}"/>
              </a:ext>
            </a:extLst>
          </p:cNvPr>
          <p:cNvPicPr>
            <a:picLocks noChangeAspect="1"/>
          </p:cNvPicPr>
          <p:nvPr/>
        </p:nvPicPr>
        <p:blipFill>
          <a:blip r:embed="rId3"/>
          <a:stretch>
            <a:fillRect/>
          </a:stretch>
        </p:blipFill>
        <p:spPr>
          <a:xfrm>
            <a:off x="3112593" y="1805559"/>
            <a:ext cx="2638983" cy="3543599"/>
          </a:xfrm>
          <a:prstGeom prst="rect">
            <a:avLst/>
          </a:prstGeom>
        </p:spPr>
      </p:pic>
      <p:pic>
        <p:nvPicPr>
          <p:cNvPr id="11" name="Imagen 10">
            <a:extLst>
              <a:ext uri="{FF2B5EF4-FFF2-40B4-BE49-F238E27FC236}">
                <a16:creationId xmlns:a16="http://schemas.microsoft.com/office/drawing/2014/main" id="{A8B1778F-1189-F5B0-6E9A-F758DFA24296}"/>
              </a:ext>
            </a:extLst>
          </p:cNvPr>
          <p:cNvPicPr>
            <a:picLocks noChangeAspect="1"/>
          </p:cNvPicPr>
          <p:nvPr/>
        </p:nvPicPr>
        <p:blipFill>
          <a:blip r:embed="rId4"/>
          <a:stretch>
            <a:fillRect/>
          </a:stretch>
        </p:blipFill>
        <p:spPr>
          <a:xfrm>
            <a:off x="6183961" y="1805559"/>
            <a:ext cx="2553639" cy="3429000"/>
          </a:xfrm>
          <a:prstGeom prst="rect">
            <a:avLst/>
          </a:prstGeom>
        </p:spPr>
      </p:pic>
      <p:pic>
        <p:nvPicPr>
          <p:cNvPr id="16" name="Imagen 15">
            <a:extLst>
              <a:ext uri="{FF2B5EF4-FFF2-40B4-BE49-F238E27FC236}">
                <a16:creationId xmlns:a16="http://schemas.microsoft.com/office/drawing/2014/main" id="{E18C304F-B78C-79A8-0C61-331E9152B533}"/>
              </a:ext>
            </a:extLst>
          </p:cNvPr>
          <p:cNvPicPr>
            <a:picLocks noChangeAspect="1"/>
          </p:cNvPicPr>
          <p:nvPr/>
        </p:nvPicPr>
        <p:blipFill>
          <a:blip r:embed="rId5"/>
          <a:stretch>
            <a:fillRect/>
          </a:stretch>
        </p:blipFill>
        <p:spPr>
          <a:xfrm>
            <a:off x="9254490" y="1805559"/>
            <a:ext cx="2571750" cy="3429000"/>
          </a:xfrm>
          <a:prstGeom prst="rect">
            <a:avLst/>
          </a:prstGeom>
        </p:spPr>
      </p:pic>
    </p:spTree>
    <p:extLst>
      <p:ext uri="{BB962C8B-B14F-4D97-AF65-F5344CB8AC3E}">
        <p14:creationId xmlns:p14="http://schemas.microsoft.com/office/powerpoint/2010/main" val="2648758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406C6C-4199-009E-7806-B7BF3BF6B9A9}"/>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281883B6-393F-FF5D-91FB-B2FE175A0FB5}"/>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CCFAC1EA-44FF-08C7-AB72-8AD32E3C64A0}"/>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D64A3B6B-8747-DCF5-3625-3F37E62A332C}"/>
              </a:ext>
            </a:extLst>
          </p:cNvPr>
          <p:cNvSpPr>
            <a:spLocks noGrp="1"/>
          </p:cNvSpPr>
          <p:nvPr>
            <p:ph type="sldNum" sz="quarter" idx="12"/>
          </p:nvPr>
        </p:nvSpPr>
        <p:spPr/>
        <p:txBody>
          <a:bodyPr/>
          <a:lstStyle/>
          <a:p>
            <a:fld id="{C1FF6DA9-008F-8B48-92A6-B652298478BF}" type="slidenum">
              <a:rPr lang="es-CO" noProof="0" smtClean="0"/>
              <a:t>8</a:t>
            </a:fld>
            <a:endParaRPr lang="es-CO" noProof="0"/>
          </a:p>
        </p:txBody>
      </p:sp>
      <p:sp>
        <p:nvSpPr>
          <p:cNvPr id="4" name="CuadroTexto 3">
            <a:extLst>
              <a:ext uri="{FF2B5EF4-FFF2-40B4-BE49-F238E27FC236}">
                <a16:creationId xmlns:a16="http://schemas.microsoft.com/office/drawing/2014/main" id="{DD8838ED-385F-1049-48CD-7B932592E93D}"/>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CONTEXTO</a:t>
            </a:r>
            <a:endParaRPr lang="es-CO" sz="3200" b="1" dirty="0">
              <a:solidFill>
                <a:srgbClr val="595959"/>
              </a:solidFill>
              <a:latin typeface="Cormorant Garamond" pitchFamily="2" charset="0"/>
              <a:ea typeface="Cormorant Garamond" pitchFamily="2" charset="0"/>
              <a:cs typeface="Cormorant Garamond" pitchFamily="2" charset="0"/>
            </a:endParaRPr>
          </a:p>
        </p:txBody>
      </p:sp>
      <p:sp>
        <p:nvSpPr>
          <p:cNvPr id="13" name="CuadroTexto 12">
            <a:extLst>
              <a:ext uri="{FF2B5EF4-FFF2-40B4-BE49-F238E27FC236}">
                <a16:creationId xmlns:a16="http://schemas.microsoft.com/office/drawing/2014/main" id="{366C1586-E7E2-63DB-BDA0-498420F72EF8}"/>
              </a:ext>
            </a:extLst>
          </p:cNvPr>
          <p:cNvSpPr txBox="1"/>
          <p:nvPr/>
        </p:nvSpPr>
        <p:spPr>
          <a:xfrm>
            <a:off x="588823" y="848295"/>
            <a:ext cx="6094476" cy="307777"/>
          </a:xfrm>
          <a:prstGeom prst="rect">
            <a:avLst/>
          </a:prstGeom>
          <a:noFill/>
        </p:spPr>
        <p:txBody>
          <a:bodyPr wrap="square">
            <a:spAutoFit/>
          </a:bodyPr>
          <a:lstStyle/>
          <a:p>
            <a:r>
              <a:rPr lang="es-CO" sz="1400" b="1" i="0" u="none" strike="noStrike" baseline="0" dirty="0">
                <a:solidFill>
                  <a:schemeClr val="accent4"/>
                </a:solidFill>
                <a:latin typeface="Fira Sans" panose="020B0503050000020004" pitchFamily="34" charset="0"/>
              </a:rPr>
              <a:t>ANTECEDENTES DE INUNDACION</a:t>
            </a:r>
            <a:endParaRPr lang="es-CO" sz="1400" dirty="0">
              <a:solidFill>
                <a:schemeClr val="accent4"/>
              </a:solidFill>
              <a:latin typeface="Fira Sans" panose="020B0503050000020004" pitchFamily="34" charset="0"/>
            </a:endParaRPr>
          </a:p>
        </p:txBody>
      </p:sp>
      <p:pic>
        <p:nvPicPr>
          <p:cNvPr id="5" name="Imagen 4">
            <a:extLst>
              <a:ext uri="{FF2B5EF4-FFF2-40B4-BE49-F238E27FC236}">
                <a16:creationId xmlns:a16="http://schemas.microsoft.com/office/drawing/2014/main" id="{53281FA4-3F46-A85A-05C8-B6D19A94D274}"/>
              </a:ext>
            </a:extLst>
          </p:cNvPr>
          <p:cNvPicPr>
            <a:picLocks noChangeAspect="1"/>
          </p:cNvPicPr>
          <p:nvPr/>
        </p:nvPicPr>
        <p:blipFill>
          <a:blip r:embed="rId2"/>
          <a:stretch>
            <a:fillRect/>
          </a:stretch>
        </p:blipFill>
        <p:spPr>
          <a:xfrm>
            <a:off x="744297" y="1505384"/>
            <a:ext cx="3140938" cy="4217619"/>
          </a:xfrm>
          <a:prstGeom prst="rect">
            <a:avLst/>
          </a:prstGeom>
        </p:spPr>
      </p:pic>
      <p:pic>
        <p:nvPicPr>
          <p:cNvPr id="8" name="Imagen 7">
            <a:extLst>
              <a:ext uri="{FF2B5EF4-FFF2-40B4-BE49-F238E27FC236}">
                <a16:creationId xmlns:a16="http://schemas.microsoft.com/office/drawing/2014/main" id="{D27B9903-B1FA-82D3-C69E-ACEA3D64E50D}"/>
              </a:ext>
            </a:extLst>
          </p:cNvPr>
          <p:cNvPicPr>
            <a:picLocks noChangeAspect="1"/>
          </p:cNvPicPr>
          <p:nvPr/>
        </p:nvPicPr>
        <p:blipFill>
          <a:blip r:embed="rId3"/>
          <a:stretch>
            <a:fillRect/>
          </a:stretch>
        </p:blipFill>
        <p:spPr>
          <a:xfrm>
            <a:off x="4199972" y="1506634"/>
            <a:ext cx="3140938" cy="4216369"/>
          </a:xfrm>
          <a:prstGeom prst="rect">
            <a:avLst/>
          </a:prstGeom>
        </p:spPr>
      </p:pic>
      <p:pic>
        <p:nvPicPr>
          <p:cNvPr id="14" name="Imagen 13">
            <a:extLst>
              <a:ext uri="{FF2B5EF4-FFF2-40B4-BE49-F238E27FC236}">
                <a16:creationId xmlns:a16="http://schemas.microsoft.com/office/drawing/2014/main" id="{3DE95F95-0C14-15F9-48D2-C40E49FC585D}"/>
              </a:ext>
            </a:extLst>
          </p:cNvPr>
          <p:cNvPicPr>
            <a:picLocks noChangeAspect="1"/>
          </p:cNvPicPr>
          <p:nvPr/>
        </p:nvPicPr>
        <p:blipFill>
          <a:blip r:embed="rId4"/>
          <a:stretch>
            <a:fillRect/>
          </a:stretch>
        </p:blipFill>
        <p:spPr>
          <a:xfrm>
            <a:off x="7883260" y="2085311"/>
            <a:ext cx="3564443" cy="2692292"/>
          </a:xfrm>
          <a:prstGeom prst="rect">
            <a:avLst/>
          </a:prstGeom>
        </p:spPr>
      </p:pic>
    </p:spTree>
    <p:extLst>
      <p:ext uri="{BB962C8B-B14F-4D97-AF65-F5344CB8AC3E}">
        <p14:creationId xmlns:p14="http://schemas.microsoft.com/office/powerpoint/2010/main" val="42630881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24C19F-8F78-E685-3421-11D04259163F}"/>
            </a:ext>
          </a:extLst>
        </p:cNvPr>
        <p:cNvGrpSpPr/>
        <p:nvPr/>
      </p:nvGrpSpPr>
      <p:grpSpPr>
        <a:xfrm>
          <a:off x="0" y="0"/>
          <a:ext cx="0" cy="0"/>
          <a:chOff x="0" y="0"/>
          <a:chExt cx="0" cy="0"/>
        </a:xfrm>
      </p:grpSpPr>
      <p:sp>
        <p:nvSpPr>
          <p:cNvPr id="10" name="Rectángulo: esquinas diagonales cortadas 9">
            <a:extLst>
              <a:ext uri="{FF2B5EF4-FFF2-40B4-BE49-F238E27FC236}">
                <a16:creationId xmlns:a16="http://schemas.microsoft.com/office/drawing/2014/main" id="{CB038996-62FB-FCC7-6EDA-16D3CABD7ECB}"/>
              </a:ext>
            </a:extLst>
          </p:cNvPr>
          <p:cNvSpPr/>
          <p:nvPr/>
        </p:nvSpPr>
        <p:spPr>
          <a:xfrm>
            <a:off x="0" y="-1"/>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2" name="Rectángulo: esquinas diagonales cortadas 11">
            <a:extLst>
              <a:ext uri="{FF2B5EF4-FFF2-40B4-BE49-F238E27FC236}">
                <a16:creationId xmlns:a16="http://schemas.microsoft.com/office/drawing/2014/main" id="{05368D39-4ACD-39E1-D2F8-D259FD929029}"/>
              </a:ext>
            </a:extLst>
          </p:cNvPr>
          <p:cNvSpPr/>
          <p:nvPr/>
        </p:nvSpPr>
        <p:spPr>
          <a:xfrm>
            <a:off x="3549445" y="6666270"/>
            <a:ext cx="8642555" cy="196645"/>
          </a:xfrm>
          <a:prstGeom prst="snip2DiagRect">
            <a:avLst/>
          </a:prstGeom>
          <a:solidFill>
            <a:schemeClr val="accent4"/>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s-CO" noProof="0"/>
          </a:p>
        </p:txBody>
      </p:sp>
      <p:sp>
        <p:nvSpPr>
          <p:cNvPr id="19" name="Marcador de número de diapositiva 18">
            <a:extLst>
              <a:ext uri="{FF2B5EF4-FFF2-40B4-BE49-F238E27FC236}">
                <a16:creationId xmlns:a16="http://schemas.microsoft.com/office/drawing/2014/main" id="{0BAB6B67-66C2-B04C-446A-11CCDCF8505C}"/>
              </a:ext>
            </a:extLst>
          </p:cNvPr>
          <p:cNvSpPr>
            <a:spLocks noGrp="1"/>
          </p:cNvSpPr>
          <p:nvPr>
            <p:ph type="sldNum" sz="quarter" idx="12"/>
          </p:nvPr>
        </p:nvSpPr>
        <p:spPr/>
        <p:txBody>
          <a:bodyPr/>
          <a:lstStyle/>
          <a:p>
            <a:fld id="{C1FF6DA9-008F-8B48-92A6-B652298478BF}" type="slidenum">
              <a:rPr lang="es-CO" noProof="0" smtClean="0"/>
              <a:t>9</a:t>
            </a:fld>
            <a:endParaRPr lang="es-CO" noProof="0"/>
          </a:p>
        </p:txBody>
      </p:sp>
      <p:sp>
        <p:nvSpPr>
          <p:cNvPr id="3" name="CuadroTexto 2">
            <a:extLst>
              <a:ext uri="{FF2B5EF4-FFF2-40B4-BE49-F238E27FC236}">
                <a16:creationId xmlns:a16="http://schemas.microsoft.com/office/drawing/2014/main" id="{6CBEAFC5-A5F6-732E-E877-277E163A9659}"/>
              </a:ext>
            </a:extLst>
          </p:cNvPr>
          <p:cNvSpPr txBox="1"/>
          <p:nvPr/>
        </p:nvSpPr>
        <p:spPr>
          <a:xfrm>
            <a:off x="594360" y="1140892"/>
            <a:ext cx="10725912" cy="5293757"/>
          </a:xfrm>
          <a:prstGeom prst="rect">
            <a:avLst/>
          </a:prstGeom>
          <a:noFill/>
        </p:spPr>
        <p:txBody>
          <a:bodyPr wrap="square">
            <a:spAutoFit/>
          </a:bodyPr>
          <a:lstStyle/>
          <a:p>
            <a:r>
              <a:rPr lang="es-CO" sz="2000" dirty="0">
                <a:latin typeface="Fira Sans" panose="020B0503050000020004" pitchFamily="34" charset="0"/>
              </a:rPr>
              <a:t>Este desafío invita a los equipos a desarrollar una solución innovadora y aplicable en territorio, que </a:t>
            </a:r>
            <a:r>
              <a:rPr lang="es-CO" sz="2000" b="1" dirty="0">
                <a:solidFill>
                  <a:schemeClr val="accent4"/>
                </a:solidFill>
                <a:latin typeface="Fira Sans" panose="020B0503050000020004" pitchFamily="34" charset="0"/>
              </a:rPr>
              <a:t>mejore la resiliencia comunitaria ante riesgos de inundaciones</a:t>
            </a:r>
            <a:r>
              <a:rPr lang="es-CO" sz="2000" dirty="0">
                <a:latin typeface="Fira Sans" panose="020B0503050000020004" pitchFamily="34" charset="0"/>
              </a:rPr>
              <a:t>. Algunas ideas que pueden considerar incluyen:</a:t>
            </a:r>
            <a:br>
              <a:rPr lang="es-CO" sz="2000" dirty="0">
                <a:latin typeface="Fira Sans" panose="020B0503050000020004" pitchFamily="34" charset="0"/>
              </a:rPr>
            </a:br>
            <a:br>
              <a:rPr lang="es-CO" sz="2000" dirty="0">
                <a:latin typeface="Fira Sans" panose="020B0503050000020004" pitchFamily="34" charset="0"/>
              </a:rPr>
            </a:br>
            <a:r>
              <a:rPr lang="es-CO" sz="2400" dirty="0">
                <a:latin typeface="Cormorant Garamond" pitchFamily="2" charset="0"/>
                <a:ea typeface="Cormorant Garamond" pitchFamily="2" charset="0"/>
                <a:cs typeface="Cormorant Garamond" pitchFamily="2" charset="0"/>
              </a:rPr>
              <a:t>1</a:t>
            </a:r>
            <a:r>
              <a:rPr lang="es-CO" sz="2400" dirty="0">
                <a:latin typeface="Fira Sans" panose="020B0503050000020004" pitchFamily="34" charset="0"/>
              </a:rPr>
              <a:t>. </a:t>
            </a:r>
            <a:r>
              <a:rPr lang="es-CO" dirty="0">
                <a:latin typeface="Fira Sans" panose="020B0503050000020004" pitchFamily="34" charset="0"/>
              </a:rPr>
              <a:t>Sistema comunitario de alerta temprana</a:t>
            </a:r>
            <a:br>
              <a:rPr lang="es-CO" dirty="0">
                <a:latin typeface="Fira Sans" panose="020B0503050000020004" pitchFamily="34" charset="0"/>
              </a:rPr>
            </a:br>
            <a:r>
              <a:rPr lang="es-CO" dirty="0">
                <a:latin typeface="Fira Sans" panose="020B0503050000020004" pitchFamily="34" charset="0"/>
              </a:rPr>
              <a:t>Diseñar un mecanismo sencillo y de bajo costo (SMS, sirena, mensajes, app offline, banderas, etc.) que permita avisar a tiempo sobre la creciente de la quebrada y coordinar la respuesta entre los vecinos.</a:t>
            </a:r>
          </a:p>
          <a:p>
            <a:br>
              <a:rPr lang="es-CO" dirty="0">
                <a:latin typeface="Fira Sans" panose="020B0503050000020004" pitchFamily="34" charset="0"/>
              </a:rPr>
            </a:br>
            <a:r>
              <a:rPr lang="es-CO" sz="2400" dirty="0">
                <a:latin typeface="Cormorant Garamond" pitchFamily="2" charset="0"/>
                <a:ea typeface="Cormorant Garamond" pitchFamily="2" charset="0"/>
                <a:cs typeface="Cormorant Garamond" pitchFamily="2" charset="0"/>
              </a:rPr>
              <a:t>2</a:t>
            </a:r>
            <a:r>
              <a:rPr lang="es-CO" sz="2400" dirty="0">
                <a:latin typeface="Fira Sans" panose="020B0503050000020004" pitchFamily="34" charset="0"/>
              </a:rPr>
              <a:t>. </a:t>
            </a:r>
            <a:r>
              <a:rPr lang="es-CO" dirty="0">
                <a:latin typeface="Fira Sans" panose="020B0503050000020004" pitchFamily="34" charset="0"/>
              </a:rPr>
              <a:t>Solución basada en Naturaleza e ingeniería comunitaria:</a:t>
            </a:r>
            <a:br>
              <a:rPr lang="es-CO" dirty="0">
                <a:latin typeface="Fira Sans" panose="020B0503050000020004" pitchFamily="34" charset="0"/>
              </a:rPr>
            </a:br>
            <a:r>
              <a:rPr lang="es-CO" dirty="0">
                <a:latin typeface="Fira Sans" panose="020B0503050000020004" pitchFamily="34" charset="0"/>
              </a:rPr>
              <a:t>Proponer una solución basada en la naturaleza (</a:t>
            </a:r>
            <a:r>
              <a:rPr lang="es-CO" dirty="0" err="1">
                <a:latin typeface="Fira Sans" panose="020B0503050000020004" pitchFamily="34" charset="0"/>
              </a:rPr>
              <a:t>SbN</a:t>
            </a:r>
            <a:r>
              <a:rPr lang="es-CO" dirty="0">
                <a:latin typeface="Fira Sans" panose="020B0503050000020004" pitchFamily="34" charset="0"/>
              </a:rPr>
              <a:t>) e ingeniería comunitaria (por ejemplo: huertas elevadas contra inundaciones, biofiltros (plantas) + barreras naturales , monitoreo participativo del agua)</a:t>
            </a:r>
          </a:p>
          <a:p>
            <a:br>
              <a:rPr lang="es-CO" dirty="0">
                <a:latin typeface="Fira Sans" panose="020B0503050000020004" pitchFamily="34" charset="0"/>
              </a:rPr>
            </a:br>
            <a:r>
              <a:rPr lang="es-CO" sz="2400" dirty="0">
                <a:latin typeface="Cormorant Garamond" pitchFamily="2" charset="0"/>
                <a:ea typeface="Cormorant Garamond" pitchFamily="2" charset="0"/>
                <a:cs typeface="Cormorant Garamond" pitchFamily="2" charset="0"/>
              </a:rPr>
              <a:t>3</a:t>
            </a:r>
            <a:r>
              <a:rPr lang="es-CO" sz="2400" dirty="0">
                <a:latin typeface="Fira Sans" panose="020B0503050000020004" pitchFamily="34" charset="0"/>
              </a:rPr>
              <a:t>. </a:t>
            </a:r>
            <a:r>
              <a:rPr lang="es-CO" dirty="0">
                <a:latin typeface="Fira Sans" panose="020B0503050000020004" pitchFamily="34" charset="0"/>
              </a:rPr>
              <a:t>Otras estrategias de gestión de reducción de riesgos de desastres (basadas en la prevención y preparación) </a:t>
            </a:r>
            <a:br>
              <a:rPr lang="es-CO" sz="2400" dirty="0">
                <a:latin typeface="Fira Sans" panose="020B0503050000020004" pitchFamily="34" charset="0"/>
              </a:rPr>
            </a:br>
            <a:endParaRPr lang="es-CO" sz="2400" dirty="0">
              <a:latin typeface="Fira Sans" panose="020B0503050000020004" pitchFamily="34" charset="0"/>
            </a:endParaRPr>
          </a:p>
        </p:txBody>
      </p:sp>
      <p:sp>
        <p:nvSpPr>
          <p:cNvPr id="2" name="CuadroTexto 1">
            <a:extLst>
              <a:ext uri="{FF2B5EF4-FFF2-40B4-BE49-F238E27FC236}">
                <a16:creationId xmlns:a16="http://schemas.microsoft.com/office/drawing/2014/main" id="{40885CF2-8E58-5E3F-E368-FD5EEBDCFC0B}"/>
              </a:ext>
            </a:extLst>
          </p:cNvPr>
          <p:cNvSpPr txBox="1"/>
          <p:nvPr/>
        </p:nvSpPr>
        <p:spPr>
          <a:xfrm>
            <a:off x="365760" y="274320"/>
            <a:ext cx="4754880" cy="584775"/>
          </a:xfrm>
          <a:prstGeom prst="rect">
            <a:avLst/>
          </a:prstGeom>
          <a:noFill/>
        </p:spPr>
        <p:txBody>
          <a:bodyPr wrap="square" rtlCol="0">
            <a:spAutoFit/>
          </a:bodyPr>
          <a:lstStyle/>
          <a:p>
            <a:r>
              <a:rPr lang="fr-FR" sz="3200" b="1" dirty="0">
                <a:solidFill>
                  <a:srgbClr val="595959"/>
                </a:solidFill>
                <a:latin typeface="Cormorant Garamond" pitchFamily="2" charset="0"/>
                <a:ea typeface="Cormorant Garamond" pitchFamily="2" charset="0"/>
                <a:cs typeface="Cormorant Garamond" pitchFamily="2" charset="0"/>
              </a:rPr>
              <a:t>RETO</a:t>
            </a:r>
            <a:endParaRPr lang="es-CO" sz="3200" b="1" dirty="0">
              <a:solidFill>
                <a:srgbClr val="595959"/>
              </a:solidFill>
              <a:latin typeface="Cormorant Garamond" pitchFamily="2" charset="0"/>
              <a:ea typeface="Cormorant Garamond" pitchFamily="2" charset="0"/>
              <a:cs typeface="Cormorant Garamond" pitchFamily="2" charset="0"/>
            </a:endParaRPr>
          </a:p>
        </p:txBody>
      </p:sp>
    </p:spTree>
    <p:extLst>
      <p:ext uri="{BB962C8B-B14F-4D97-AF65-F5344CB8AC3E}">
        <p14:creationId xmlns:p14="http://schemas.microsoft.com/office/powerpoint/2010/main" val="33069883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TotalTime>
  <Words>551</Words>
  <Application>Microsoft Office PowerPoint</Application>
  <PresentationFormat>Panorámica</PresentationFormat>
  <Paragraphs>49</Paragraphs>
  <Slides>11</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11</vt:i4>
      </vt:variant>
    </vt:vector>
  </HeadingPairs>
  <TitlesOfParts>
    <vt:vector size="18" baseType="lpstr">
      <vt:lpstr>Aptos</vt:lpstr>
      <vt:lpstr>Arial</vt:lpstr>
      <vt:lpstr>Calibri</vt:lpstr>
      <vt:lpstr>Cormorant Garamond</vt:lpstr>
      <vt:lpstr>Fira Sans</vt:lpstr>
      <vt:lpstr>Fira Sans Medium</vt:lpstr>
      <vt:lpstr>Office Theme</vt:lpstr>
      <vt:lpstr>Desarrollo de habilidades en logística humanitaria para mejorar la resiliencia comunitaria y la gestión de recursos hídricos ante riesgos de inundaciones de la quebrada La Esmeralda en Tocancipá.</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Mariam Bouzid</dc:creator>
  <cp:keywords/>
  <dc:description>generated using python-pptx</dc:description>
  <cp:lastModifiedBy>Mariam Bouzid</cp:lastModifiedBy>
  <cp:revision>30</cp:revision>
  <dcterms:created xsi:type="dcterms:W3CDTF">2013-01-27T09:14:16Z</dcterms:created>
  <dcterms:modified xsi:type="dcterms:W3CDTF">2025-10-21T13:18:00Z</dcterms:modified>
  <cp:category/>
</cp:coreProperties>
</file>